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043" r:id="rId4"/>
    <p:sldId id="258" r:id="rId5"/>
    <p:sldId id="2044" r:id="rId6"/>
    <p:sldId id="2046" r:id="rId7"/>
    <p:sldId id="1959" r:id="rId8"/>
    <p:sldId id="2047" r:id="rId9"/>
    <p:sldId id="2048" r:id="rId10"/>
    <p:sldId id="2049" r:id="rId11"/>
    <p:sldId id="2063" r:id="rId12"/>
    <p:sldId id="2050" r:id="rId13"/>
    <p:sldId id="2051" r:id="rId14"/>
    <p:sldId id="2052" r:id="rId15"/>
    <p:sldId id="2053" r:id="rId16"/>
    <p:sldId id="2054" r:id="rId17"/>
    <p:sldId id="2057" r:id="rId18"/>
    <p:sldId id="2064" r:id="rId19"/>
    <p:sldId id="2065" r:id="rId20"/>
    <p:sldId id="2066" r:id="rId21"/>
    <p:sldId id="2055" r:id="rId22"/>
    <p:sldId id="2056" r:id="rId23"/>
    <p:sldId id="2067" r:id="rId24"/>
    <p:sldId id="2068" r:id="rId25"/>
    <p:sldId id="2058" r:id="rId26"/>
    <p:sldId id="2059" r:id="rId27"/>
    <p:sldId id="2061" r:id="rId28"/>
    <p:sldId id="2062" r:id="rId29"/>
    <p:sldId id="2060" r:id="rId30"/>
    <p:sldId id="20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DDEB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6C155-AB5B-D145-A2B6-DB79F829C13C}" v="236" dt="2019-11-20T21:03:10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2"/>
    <p:restoredTop sz="94694"/>
  </p:normalViewPr>
  <p:slideViewPr>
    <p:cSldViewPr snapToGrid="0" snapToObjects="1">
      <p:cViewPr varScale="1">
        <p:scale>
          <a:sx n="118" d="100"/>
          <a:sy n="118" d="100"/>
        </p:scale>
        <p:origin x="23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Hollan" userId="eeefd95a-b7c9-4c6b-9601-7f3decd90f5a" providerId="ADAL" clId="{48F6C155-AB5B-D145-A2B6-DB79F829C13C}"/>
    <pc:docChg chg="undo custSel mod addSld delSld modSld sldOrd modMainMaster">
      <pc:chgData name="Jeff Hollan" userId="eeefd95a-b7c9-4c6b-9601-7f3decd90f5a" providerId="ADAL" clId="{48F6C155-AB5B-D145-A2B6-DB79F829C13C}" dt="2019-11-20T21:03:10.476" v="3152"/>
      <pc:docMkLst>
        <pc:docMk/>
      </pc:docMkLst>
      <pc:sldChg chg="modTransition">
        <pc:chgData name="Jeff Hollan" userId="eeefd95a-b7c9-4c6b-9601-7f3decd90f5a" providerId="ADAL" clId="{48F6C155-AB5B-D145-A2B6-DB79F829C13C}" dt="2019-11-20T19:16:18.636" v="2465"/>
        <pc:sldMkLst>
          <pc:docMk/>
          <pc:sldMk cId="674723666" sldId="256"/>
        </pc:sldMkLst>
      </pc:sldChg>
      <pc:sldChg chg="modSp modTransition">
        <pc:chgData name="Jeff Hollan" userId="eeefd95a-b7c9-4c6b-9601-7f3decd90f5a" providerId="ADAL" clId="{48F6C155-AB5B-D145-A2B6-DB79F829C13C}" dt="2019-11-20T19:20:56.992" v="2468" actId="1076"/>
        <pc:sldMkLst>
          <pc:docMk/>
          <pc:sldMk cId="2612676592" sldId="257"/>
        </pc:sldMkLst>
        <pc:spChg chg="mod">
          <ac:chgData name="Jeff Hollan" userId="eeefd95a-b7c9-4c6b-9601-7f3decd90f5a" providerId="ADAL" clId="{48F6C155-AB5B-D145-A2B6-DB79F829C13C}" dt="2019-11-20T19:20:56.992" v="2468" actId="1076"/>
          <ac:spMkLst>
            <pc:docMk/>
            <pc:sldMk cId="2612676592" sldId="257"/>
            <ac:spMk id="4" creationId="{1342D4B4-BF92-D14A-BF1C-9878B92A2A3D}"/>
          </ac:spMkLst>
        </pc:spChg>
      </pc:sldChg>
      <pc:sldChg chg="modSp ord modTransition">
        <pc:chgData name="Jeff Hollan" userId="eeefd95a-b7c9-4c6b-9601-7f3decd90f5a" providerId="ADAL" clId="{48F6C155-AB5B-D145-A2B6-DB79F829C13C}" dt="2019-11-20T19:16:18.636" v="2465"/>
        <pc:sldMkLst>
          <pc:docMk/>
          <pc:sldMk cId="254324879" sldId="258"/>
        </pc:sldMkLst>
        <pc:graphicFrameChg chg="mod">
          <ac:chgData name="Jeff Hollan" userId="eeefd95a-b7c9-4c6b-9601-7f3decd90f5a" providerId="ADAL" clId="{48F6C155-AB5B-D145-A2B6-DB79F829C13C}" dt="2019-11-20T15:54:41.813" v="9" actId="20577"/>
          <ac:graphicFrameMkLst>
            <pc:docMk/>
            <pc:sldMk cId="254324879" sldId="258"/>
            <ac:graphicFrameMk id="7" creationId="{84501AA0-BA4A-49D3-BAE0-791CF40C11A8}"/>
          </ac:graphicFrameMkLst>
        </pc:graphicFrameChg>
      </pc:sldChg>
      <pc:sldChg chg="modSp add modTransition">
        <pc:chgData name="Jeff Hollan" userId="eeefd95a-b7c9-4c6b-9601-7f3decd90f5a" providerId="ADAL" clId="{48F6C155-AB5B-D145-A2B6-DB79F829C13C}" dt="2019-11-20T19:16:18.636" v="2465"/>
        <pc:sldMkLst>
          <pc:docMk/>
          <pc:sldMk cId="466411484" sldId="1959"/>
        </pc:sldMkLst>
        <pc:spChg chg="mod">
          <ac:chgData name="Jeff Hollan" userId="eeefd95a-b7c9-4c6b-9601-7f3decd90f5a" providerId="ADAL" clId="{48F6C155-AB5B-D145-A2B6-DB79F829C13C}" dt="2019-11-20T17:05:36.123" v="599" actId="20577"/>
          <ac:spMkLst>
            <pc:docMk/>
            <pc:sldMk cId="466411484" sldId="1959"/>
            <ac:spMk id="20" creationId="{96DFF736-9E6C-7C46-880E-77C9B592867B}"/>
          </ac:spMkLst>
        </pc:spChg>
      </pc:sldChg>
      <pc:sldChg chg="ord modTransition">
        <pc:chgData name="Jeff Hollan" userId="eeefd95a-b7c9-4c6b-9601-7f3decd90f5a" providerId="ADAL" clId="{48F6C155-AB5B-D145-A2B6-DB79F829C13C}" dt="2019-11-20T19:16:18.636" v="2465"/>
        <pc:sldMkLst>
          <pc:docMk/>
          <pc:sldMk cId="3080692534" sldId="2043"/>
        </pc:sldMkLst>
      </pc:sldChg>
      <pc:sldChg chg="addSp delSp modSp new ord modTransition">
        <pc:chgData name="Jeff Hollan" userId="eeefd95a-b7c9-4c6b-9601-7f3decd90f5a" providerId="ADAL" clId="{48F6C155-AB5B-D145-A2B6-DB79F829C13C}" dt="2019-11-20T19:16:18.636" v="2465"/>
        <pc:sldMkLst>
          <pc:docMk/>
          <pc:sldMk cId="1837548507" sldId="2044"/>
        </pc:sldMkLst>
        <pc:spChg chg="add del mod">
          <ac:chgData name="Jeff Hollan" userId="eeefd95a-b7c9-4c6b-9601-7f3decd90f5a" providerId="ADAL" clId="{48F6C155-AB5B-D145-A2B6-DB79F829C13C}" dt="2019-11-20T15:58:32.729" v="17" actId="478"/>
          <ac:spMkLst>
            <pc:docMk/>
            <pc:sldMk cId="1837548507" sldId="2044"/>
            <ac:spMk id="5" creationId="{75C18DAF-2621-394F-957E-9A26382D3FE5}"/>
          </ac:spMkLst>
        </pc:spChg>
        <pc:spChg chg="add del mod">
          <ac:chgData name="Jeff Hollan" userId="eeefd95a-b7c9-4c6b-9601-7f3decd90f5a" providerId="ADAL" clId="{48F6C155-AB5B-D145-A2B6-DB79F829C13C}" dt="2019-11-20T15:59:57.138" v="54"/>
          <ac:spMkLst>
            <pc:docMk/>
            <pc:sldMk cId="1837548507" sldId="2044"/>
            <ac:spMk id="6" creationId="{AEF7B2AD-3FE9-0B44-AF13-5A8456340829}"/>
          </ac:spMkLst>
        </pc:spChg>
        <pc:spChg chg="add mod">
          <ac:chgData name="Jeff Hollan" userId="eeefd95a-b7c9-4c6b-9601-7f3decd90f5a" providerId="ADAL" clId="{48F6C155-AB5B-D145-A2B6-DB79F829C13C}" dt="2019-11-20T15:59:44.967" v="52" actId="1076"/>
          <ac:spMkLst>
            <pc:docMk/>
            <pc:sldMk cId="1837548507" sldId="2044"/>
            <ac:spMk id="7" creationId="{1CAE0C87-BF40-4649-97F3-180B481425A9}"/>
          </ac:spMkLst>
        </pc:spChg>
        <pc:spChg chg="add del">
          <ac:chgData name="Jeff Hollan" userId="eeefd95a-b7c9-4c6b-9601-7f3decd90f5a" providerId="ADAL" clId="{48F6C155-AB5B-D145-A2B6-DB79F829C13C}" dt="2019-11-20T16:00:05.925" v="56" actId="478"/>
          <ac:spMkLst>
            <pc:docMk/>
            <pc:sldMk cId="1837548507" sldId="2044"/>
            <ac:spMk id="8" creationId="{BC3B984A-8C39-C44D-92E0-2D3286EAD1E6}"/>
          </ac:spMkLst>
        </pc:spChg>
        <pc:spChg chg="add mod">
          <ac:chgData name="Jeff Hollan" userId="eeefd95a-b7c9-4c6b-9601-7f3decd90f5a" providerId="ADAL" clId="{48F6C155-AB5B-D145-A2B6-DB79F829C13C}" dt="2019-11-20T16:00:43.736" v="86" actId="207"/>
          <ac:spMkLst>
            <pc:docMk/>
            <pc:sldMk cId="1837548507" sldId="2044"/>
            <ac:spMk id="9" creationId="{E9D66EE6-8E8B-E24C-8C31-6932A5074798}"/>
          </ac:spMkLst>
        </pc:spChg>
        <pc:spChg chg="add mod">
          <ac:chgData name="Jeff Hollan" userId="eeefd95a-b7c9-4c6b-9601-7f3decd90f5a" providerId="ADAL" clId="{48F6C155-AB5B-D145-A2B6-DB79F829C13C}" dt="2019-11-20T18:37:58.793" v="2132" actId="20577"/>
          <ac:spMkLst>
            <pc:docMk/>
            <pc:sldMk cId="1837548507" sldId="2044"/>
            <ac:spMk id="10" creationId="{7836BE39-FF4D-6B40-82B4-D44E4C882F70}"/>
          </ac:spMkLst>
        </pc:spChg>
        <pc:picChg chg="add mod">
          <ac:chgData name="Jeff Hollan" userId="eeefd95a-b7c9-4c6b-9601-7f3decd90f5a" providerId="ADAL" clId="{48F6C155-AB5B-D145-A2B6-DB79F829C13C}" dt="2019-11-20T15:58:05.557" v="13" actId="1076"/>
          <ac:picMkLst>
            <pc:docMk/>
            <pc:sldMk cId="1837548507" sldId="2044"/>
            <ac:picMk id="2" creationId="{13D0A746-661F-F243-AE20-064D26C838B4}"/>
          </ac:picMkLst>
        </pc:picChg>
        <pc:picChg chg="add mod">
          <ac:chgData name="Jeff Hollan" userId="eeefd95a-b7c9-4c6b-9601-7f3decd90f5a" providerId="ADAL" clId="{48F6C155-AB5B-D145-A2B6-DB79F829C13C}" dt="2019-11-20T15:58:53.511" v="20" actId="1076"/>
          <ac:picMkLst>
            <pc:docMk/>
            <pc:sldMk cId="1837548507" sldId="2044"/>
            <ac:picMk id="4" creationId="{B6A867FE-A47D-7C4E-82DC-1D1B1F38D7D3}"/>
          </ac:picMkLst>
        </pc:picChg>
      </pc:sldChg>
      <pc:sldChg chg="addSp delSp modSp new del mod ord setBg modClrScheme chgLayout">
        <pc:chgData name="Jeff Hollan" userId="eeefd95a-b7c9-4c6b-9601-7f3decd90f5a" providerId="ADAL" clId="{48F6C155-AB5B-D145-A2B6-DB79F829C13C}" dt="2019-11-20T16:40:10.871" v="516" actId="2696"/>
        <pc:sldMkLst>
          <pc:docMk/>
          <pc:sldMk cId="3797883342" sldId="2045"/>
        </pc:sldMkLst>
        <pc:spChg chg="add mod">
          <ac:chgData name="Jeff Hollan" userId="eeefd95a-b7c9-4c6b-9601-7f3decd90f5a" providerId="ADAL" clId="{48F6C155-AB5B-D145-A2B6-DB79F829C13C}" dt="2019-11-20T16:39:23.025" v="508" actId="1076"/>
          <ac:spMkLst>
            <pc:docMk/>
            <pc:sldMk cId="3797883342" sldId="2045"/>
            <ac:spMk id="4" creationId="{EF0D393F-BC2B-8D4C-AD09-9C5C433835DD}"/>
          </ac:spMkLst>
        </pc:spChg>
        <pc:spChg chg="add del mod">
          <ac:chgData name="Jeff Hollan" userId="eeefd95a-b7c9-4c6b-9601-7f3decd90f5a" providerId="ADAL" clId="{48F6C155-AB5B-D145-A2B6-DB79F829C13C}" dt="2019-11-20T16:38:23.087" v="451" actId="478"/>
          <ac:spMkLst>
            <pc:docMk/>
            <pc:sldMk cId="3797883342" sldId="2045"/>
            <ac:spMk id="5" creationId="{727E5C4E-6473-C84E-9752-44119AD6EE84}"/>
          </ac:spMkLst>
        </pc:spChg>
        <pc:spChg chg="add">
          <ac:chgData name="Jeff Hollan" userId="eeefd95a-b7c9-4c6b-9601-7f3decd90f5a" providerId="ADAL" clId="{48F6C155-AB5B-D145-A2B6-DB79F829C13C}" dt="2019-11-20T16:38:59.494" v="502" actId="26606"/>
          <ac:spMkLst>
            <pc:docMk/>
            <pc:sldMk cId="3797883342" sldId="2045"/>
            <ac:spMk id="6" creationId="{6F9EB9F2-07E2-4D64-BBD8-BB5B217F1218}"/>
          </ac:spMkLst>
        </pc:spChg>
        <pc:spChg chg="add del mod">
          <ac:chgData name="Jeff Hollan" userId="eeefd95a-b7c9-4c6b-9601-7f3decd90f5a" providerId="ADAL" clId="{48F6C155-AB5B-D145-A2B6-DB79F829C13C}" dt="2019-11-20T16:39:14.796" v="507"/>
          <ac:spMkLst>
            <pc:docMk/>
            <pc:sldMk cId="3797883342" sldId="2045"/>
            <ac:spMk id="8" creationId="{ACAF494D-D82F-2B4C-9CFA-56B2B5027742}"/>
          </ac:spMkLst>
        </pc:spChg>
        <pc:spChg chg="add del">
          <ac:chgData name="Jeff Hollan" userId="eeefd95a-b7c9-4c6b-9601-7f3decd90f5a" providerId="ADAL" clId="{48F6C155-AB5B-D145-A2B6-DB79F829C13C}" dt="2019-11-20T16:26:28.490" v="390" actId="26606"/>
          <ac:spMkLst>
            <pc:docMk/>
            <pc:sldMk cId="3797883342" sldId="2045"/>
            <ac:spMk id="9" creationId="{6F9EB9F2-07E2-4D64-BBD8-BB5B217F1218}"/>
          </ac:spMkLst>
        </pc:spChg>
        <pc:spChg chg="add del mod">
          <ac:chgData name="Jeff Hollan" userId="eeefd95a-b7c9-4c6b-9601-7f3decd90f5a" providerId="ADAL" clId="{48F6C155-AB5B-D145-A2B6-DB79F829C13C}" dt="2019-11-20T16:39:29.282" v="511"/>
          <ac:spMkLst>
            <pc:docMk/>
            <pc:sldMk cId="3797883342" sldId="2045"/>
            <ac:spMk id="10" creationId="{9F1C2DD8-CD11-B546-BE7D-4A71A55E8C39}"/>
          </ac:spMkLst>
        </pc:spChg>
        <pc:picChg chg="add del mod">
          <ac:chgData name="Jeff Hollan" userId="eeefd95a-b7c9-4c6b-9601-7f3decd90f5a" providerId="ADAL" clId="{48F6C155-AB5B-D145-A2B6-DB79F829C13C}" dt="2019-11-20T16:09:51.278" v="261" actId="478"/>
          <ac:picMkLst>
            <pc:docMk/>
            <pc:sldMk cId="3797883342" sldId="2045"/>
            <ac:picMk id="2" creationId="{E822F8D0-6FA6-0D4F-B3A6-FD3FDF4235C9}"/>
          </ac:picMkLst>
        </pc:picChg>
        <pc:picChg chg="add del">
          <ac:chgData name="Jeff Hollan" userId="eeefd95a-b7c9-4c6b-9601-7f3decd90f5a" providerId="ADAL" clId="{48F6C155-AB5B-D145-A2B6-DB79F829C13C}" dt="2019-11-20T16:11:44.661" v="263" actId="478"/>
          <ac:picMkLst>
            <pc:docMk/>
            <pc:sldMk cId="3797883342" sldId="2045"/>
            <ac:picMk id="3" creationId="{BC72BADE-9A85-7B4A-8D1C-24937AC0E481}"/>
          </ac:picMkLst>
        </pc:picChg>
        <pc:cxnChg chg="add">
          <ac:chgData name="Jeff Hollan" userId="eeefd95a-b7c9-4c6b-9601-7f3decd90f5a" providerId="ADAL" clId="{48F6C155-AB5B-D145-A2B6-DB79F829C13C}" dt="2019-11-20T16:38:59.494" v="502" actId="26606"/>
          <ac:cxnSpMkLst>
            <pc:docMk/>
            <pc:sldMk cId="3797883342" sldId="2045"/>
            <ac:cxnSpMk id="7" creationId="{F0C57C7C-DFE9-4A1E-B7A9-DF40E63366BB}"/>
          </ac:cxnSpMkLst>
        </pc:cxnChg>
        <pc:cxnChg chg="add del">
          <ac:chgData name="Jeff Hollan" userId="eeefd95a-b7c9-4c6b-9601-7f3decd90f5a" providerId="ADAL" clId="{48F6C155-AB5B-D145-A2B6-DB79F829C13C}" dt="2019-11-20T16:26:28.490" v="390" actId="26606"/>
          <ac:cxnSpMkLst>
            <pc:docMk/>
            <pc:sldMk cId="3797883342" sldId="2045"/>
            <ac:cxnSpMk id="11" creationId="{F0C57C7C-DFE9-4A1E-B7A9-DF40E63366BB}"/>
          </ac:cxnSpMkLst>
        </pc:cxnChg>
      </pc:sldChg>
      <pc:sldChg chg="addSp delSp modSp new modTransition">
        <pc:chgData name="Jeff Hollan" userId="eeefd95a-b7c9-4c6b-9601-7f3decd90f5a" providerId="ADAL" clId="{48F6C155-AB5B-D145-A2B6-DB79F829C13C}" dt="2019-11-20T19:16:18.636" v="2465"/>
        <pc:sldMkLst>
          <pc:docMk/>
          <pc:sldMk cId="2162848865" sldId="2046"/>
        </pc:sldMkLst>
        <pc:spChg chg="add mod">
          <ac:chgData name="Jeff Hollan" userId="eeefd95a-b7c9-4c6b-9601-7f3decd90f5a" providerId="ADAL" clId="{48F6C155-AB5B-D145-A2B6-DB79F829C13C}" dt="2019-11-20T16:41:00.206" v="577" actId="255"/>
          <ac:spMkLst>
            <pc:docMk/>
            <pc:sldMk cId="2162848865" sldId="2046"/>
            <ac:spMk id="2" creationId="{287EC363-6DD9-D146-BDFB-17C3DC6B5E03}"/>
          </ac:spMkLst>
        </pc:spChg>
        <pc:spChg chg="add mod">
          <ac:chgData name="Jeff Hollan" userId="eeefd95a-b7c9-4c6b-9601-7f3decd90f5a" providerId="ADAL" clId="{48F6C155-AB5B-D145-A2B6-DB79F829C13C}" dt="2019-11-20T16:40:50.452" v="575" actId="1076"/>
          <ac:spMkLst>
            <pc:docMk/>
            <pc:sldMk cId="2162848865" sldId="2046"/>
            <ac:spMk id="5" creationId="{61C3F53A-3002-194C-848C-97CD4993522A}"/>
          </ac:spMkLst>
        </pc:spChg>
        <pc:picChg chg="add del mod">
          <ac:chgData name="Jeff Hollan" userId="eeefd95a-b7c9-4c6b-9601-7f3decd90f5a" providerId="ADAL" clId="{48F6C155-AB5B-D145-A2B6-DB79F829C13C}" dt="2019-11-20T16:46:38.109" v="582" actId="478"/>
          <ac:picMkLst>
            <pc:docMk/>
            <pc:sldMk cId="2162848865" sldId="2046"/>
            <ac:picMk id="6" creationId="{28004E45-1004-1D41-8224-0021DA100B6F}"/>
          </ac:picMkLst>
        </pc:picChg>
        <pc:picChg chg="add mod">
          <ac:chgData name="Jeff Hollan" userId="eeefd95a-b7c9-4c6b-9601-7f3decd90f5a" providerId="ADAL" clId="{48F6C155-AB5B-D145-A2B6-DB79F829C13C}" dt="2019-11-20T16:46:52.114" v="586" actId="1076"/>
          <ac:picMkLst>
            <pc:docMk/>
            <pc:sldMk cId="2162848865" sldId="2046"/>
            <ac:picMk id="8" creationId="{0727C879-896C-1149-B1DD-AC0A0E0E9FB9}"/>
          </ac:picMkLst>
        </pc:picChg>
        <pc:cxnChg chg="add">
          <ac:chgData name="Jeff Hollan" userId="eeefd95a-b7c9-4c6b-9601-7f3decd90f5a" providerId="ADAL" clId="{48F6C155-AB5B-D145-A2B6-DB79F829C13C}" dt="2019-11-20T16:40:21.171" v="517" actId="11529"/>
          <ac:cxnSpMkLst>
            <pc:docMk/>
            <pc:sldMk cId="2162848865" sldId="2046"/>
            <ac:cxnSpMk id="4" creationId="{D535CF40-40D7-084C-AAD3-7E3708AB3262}"/>
          </ac:cxnSpMkLst>
        </pc:cxnChg>
      </pc:sldChg>
      <pc:sldChg chg="addSp delSp modSp new modTransition">
        <pc:chgData name="Jeff Hollan" userId="eeefd95a-b7c9-4c6b-9601-7f3decd90f5a" providerId="ADAL" clId="{48F6C155-AB5B-D145-A2B6-DB79F829C13C}" dt="2019-11-20T20:31:21.744" v="2472"/>
        <pc:sldMkLst>
          <pc:docMk/>
          <pc:sldMk cId="2546210202" sldId="2047"/>
        </pc:sldMkLst>
        <pc:spChg chg="del">
          <ac:chgData name="Jeff Hollan" userId="eeefd95a-b7c9-4c6b-9601-7f3decd90f5a" providerId="ADAL" clId="{48F6C155-AB5B-D145-A2B6-DB79F829C13C}" dt="2019-11-20T17:43:39.846" v="601" actId="478"/>
          <ac:spMkLst>
            <pc:docMk/>
            <pc:sldMk cId="2546210202" sldId="2047"/>
            <ac:spMk id="2" creationId="{4814A495-5897-7F4F-86C5-79B9916086DE}"/>
          </ac:spMkLst>
        </pc:spChg>
        <pc:spChg chg="del">
          <ac:chgData name="Jeff Hollan" userId="eeefd95a-b7c9-4c6b-9601-7f3decd90f5a" providerId="ADAL" clId="{48F6C155-AB5B-D145-A2B6-DB79F829C13C}" dt="2019-11-20T17:43:39.846" v="601" actId="478"/>
          <ac:spMkLst>
            <pc:docMk/>
            <pc:sldMk cId="2546210202" sldId="2047"/>
            <ac:spMk id="3" creationId="{22E7C37B-4FBC-5A44-9B4B-8C679720A9A3}"/>
          </ac:spMkLst>
        </pc:spChg>
        <pc:spChg chg="add mod">
          <ac:chgData name="Jeff Hollan" userId="eeefd95a-b7c9-4c6b-9601-7f3decd90f5a" providerId="ADAL" clId="{48F6C155-AB5B-D145-A2B6-DB79F829C13C}" dt="2019-11-20T17:43:52.152" v="604" actId="207"/>
          <ac:spMkLst>
            <pc:docMk/>
            <pc:sldMk cId="2546210202" sldId="2047"/>
            <ac:spMk id="4" creationId="{2D635DF5-33D8-1A43-883F-D81E8DD2F545}"/>
          </ac:spMkLst>
        </pc:spChg>
        <pc:spChg chg="add mod">
          <ac:chgData name="Jeff Hollan" userId="eeefd95a-b7c9-4c6b-9601-7f3decd90f5a" providerId="ADAL" clId="{48F6C155-AB5B-D145-A2B6-DB79F829C13C}" dt="2019-11-20T17:44:06.217" v="642" actId="1076"/>
          <ac:spMkLst>
            <pc:docMk/>
            <pc:sldMk cId="2546210202" sldId="2047"/>
            <ac:spMk id="5" creationId="{AE4D4C74-FABB-C343-8143-74EE3486B156}"/>
          </ac:spMkLst>
        </pc:spChg>
        <pc:spChg chg="add del mod">
          <ac:chgData name="Jeff Hollan" userId="eeefd95a-b7c9-4c6b-9601-7f3decd90f5a" providerId="ADAL" clId="{48F6C155-AB5B-D145-A2B6-DB79F829C13C}" dt="2019-11-20T20:31:21.373" v="2471" actId="478"/>
          <ac:spMkLst>
            <pc:docMk/>
            <pc:sldMk cId="2546210202" sldId="2047"/>
            <ac:spMk id="6" creationId="{A4523D42-1B4F-2B43-8515-716CD62AEFFB}"/>
          </ac:spMkLst>
        </pc:spChg>
        <pc:spChg chg="add del mod">
          <ac:chgData name="Jeff Hollan" userId="eeefd95a-b7c9-4c6b-9601-7f3decd90f5a" providerId="ADAL" clId="{48F6C155-AB5B-D145-A2B6-DB79F829C13C}" dt="2019-11-20T20:31:21.373" v="2471" actId="478"/>
          <ac:spMkLst>
            <pc:docMk/>
            <pc:sldMk cId="2546210202" sldId="2047"/>
            <ac:spMk id="7" creationId="{7290B758-CAC4-1748-B1DD-006A8D0BD611}"/>
          </ac:spMkLst>
        </pc:spChg>
        <pc:spChg chg="add del mod">
          <ac:chgData name="Jeff Hollan" userId="eeefd95a-b7c9-4c6b-9601-7f3decd90f5a" providerId="ADAL" clId="{48F6C155-AB5B-D145-A2B6-DB79F829C13C}" dt="2019-11-20T20:31:21.373" v="2471" actId="478"/>
          <ac:spMkLst>
            <pc:docMk/>
            <pc:sldMk cId="2546210202" sldId="2047"/>
            <ac:spMk id="8" creationId="{BAB5C537-1AAF-F24F-808B-61730DAF5637}"/>
          </ac:spMkLst>
        </pc:spChg>
        <pc:spChg chg="add del mod">
          <ac:chgData name="Jeff Hollan" userId="eeefd95a-b7c9-4c6b-9601-7f3decd90f5a" providerId="ADAL" clId="{48F6C155-AB5B-D145-A2B6-DB79F829C13C}" dt="2019-11-20T20:31:21.373" v="2471" actId="478"/>
          <ac:spMkLst>
            <pc:docMk/>
            <pc:sldMk cId="2546210202" sldId="2047"/>
            <ac:spMk id="9" creationId="{D0FD3A41-4C70-254A-8E15-549498AC567A}"/>
          </ac:spMkLst>
        </pc:spChg>
        <pc:spChg chg="add">
          <ac:chgData name="Jeff Hollan" userId="eeefd95a-b7c9-4c6b-9601-7f3decd90f5a" providerId="ADAL" clId="{48F6C155-AB5B-D145-A2B6-DB79F829C13C}" dt="2019-11-20T20:31:21.744" v="2472"/>
          <ac:spMkLst>
            <pc:docMk/>
            <pc:sldMk cId="2546210202" sldId="2047"/>
            <ac:spMk id="10" creationId="{36863028-2423-6A47-A2F9-47E9A6647899}"/>
          </ac:spMkLst>
        </pc:spChg>
        <pc:spChg chg="add">
          <ac:chgData name="Jeff Hollan" userId="eeefd95a-b7c9-4c6b-9601-7f3decd90f5a" providerId="ADAL" clId="{48F6C155-AB5B-D145-A2B6-DB79F829C13C}" dt="2019-11-20T20:31:21.744" v="2472"/>
          <ac:spMkLst>
            <pc:docMk/>
            <pc:sldMk cId="2546210202" sldId="2047"/>
            <ac:spMk id="11" creationId="{B77C5453-6225-A84B-B1A4-3296E97234C3}"/>
          </ac:spMkLst>
        </pc:spChg>
        <pc:spChg chg="add">
          <ac:chgData name="Jeff Hollan" userId="eeefd95a-b7c9-4c6b-9601-7f3decd90f5a" providerId="ADAL" clId="{48F6C155-AB5B-D145-A2B6-DB79F829C13C}" dt="2019-11-20T20:31:21.744" v="2472"/>
          <ac:spMkLst>
            <pc:docMk/>
            <pc:sldMk cId="2546210202" sldId="2047"/>
            <ac:spMk id="12" creationId="{A5503DA0-6D4E-5F4D-A460-A06CD80604BA}"/>
          </ac:spMkLst>
        </pc:spChg>
        <pc:spChg chg="add">
          <ac:chgData name="Jeff Hollan" userId="eeefd95a-b7c9-4c6b-9601-7f3decd90f5a" providerId="ADAL" clId="{48F6C155-AB5B-D145-A2B6-DB79F829C13C}" dt="2019-11-20T20:31:21.744" v="2472"/>
          <ac:spMkLst>
            <pc:docMk/>
            <pc:sldMk cId="2546210202" sldId="2047"/>
            <ac:spMk id="13" creationId="{1A614665-F82C-7F46-A8F4-E6E6E83273B1}"/>
          </ac:spMkLst>
        </pc:spChg>
      </pc:sldChg>
      <pc:sldChg chg="addSp delSp modSp add modTransition">
        <pc:chgData name="Jeff Hollan" userId="eeefd95a-b7c9-4c6b-9601-7f3decd90f5a" providerId="ADAL" clId="{48F6C155-AB5B-D145-A2B6-DB79F829C13C}" dt="2019-11-20T20:31:18.846" v="2470"/>
        <pc:sldMkLst>
          <pc:docMk/>
          <pc:sldMk cId="2126546594" sldId="2048"/>
        </pc:sldMkLst>
        <pc:spChg chg="del">
          <ac:chgData name="Jeff Hollan" userId="eeefd95a-b7c9-4c6b-9601-7f3decd90f5a" providerId="ADAL" clId="{48F6C155-AB5B-D145-A2B6-DB79F829C13C}" dt="2019-11-20T20:31:18.446" v="2469" actId="478"/>
          <ac:spMkLst>
            <pc:docMk/>
            <pc:sldMk cId="2126546594" sldId="2048"/>
            <ac:spMk id="6" creationId="{A4523D42-1B4F-2B43-8515-716CD62AEFFB}"/>
          </ac:spMkLst>
        </pc:spChg>
        <pc:spChg chg="del">
          <ac:chgData name="Jeff Hollan" userId="eeefd95a-b7c9-4c6b-9601-7f3decd90f5a" providerId="ADAL" clId="{48F6C155-AB5B-D145-A2B6-DB79F829C13C}" dt="2019-11-20T20:31:18.446" v="2469" actId="478"/>
          <ac:spMkLst>
            <pc:docMk/>
            <pc:sldMk cId="2126546594" sldId="2048"/>
            <ac:spMk id="7" creationId="{7290B758-CAC4-1748-B1DD-006A8D0BD611}"/>
          </ac:spMkLst>
        </pc:spChg>
        <pc:spChg chg="del">
          <ac:chgData name="Jeff Hollan" userId="eeefd95a-b7c9-4c6b-9601-7f3decd90f5a" providerId="ADAL" clId="{48F6C155-AB5B-D145-A2B6-DB79F829C13C}" dt="2019-11-20T20:31:18.446" v="2469" actId="478"/>
          <ac:spMkLst>
            <pc:docMk/>
            <pc:sldMk cId="2126546594" sldId="2048"/>
            <ac:spMk id="8" creationId="{BAB5C537-1AAF-F24F-808B-61730DAF5637}"/>
          </ac:spMkLst>
        </pc:spChg>
        <pc:spChg chg="del">
          <ac:chgData name="Jeff Hollan" userId="eeefd95a-b7c9-4c6b-9601-7f3decd90f5a" providerId="ADAL" clId="{48F6C155-AB5B-D145-A2B6-DB79F829C13C}" dt="2019-11-20T20:31:18.446" v="2469" actId="478"/>
          <ac:spMkLst>
            <pc:docMk/>
            <pc:sldMk cId="2126546594" sldId="2048"/>
            <ac:spMk id="9" creationId="{D0FD3A41-4C70-254A-8E15-549498AC567A}"/>
          </ac:spMkLst>
        </pc:spChg>
        <pc:spChg chg="add del mod">
          <ac:chgData name="Jeff Hollan" userId="eeefd95a-b7c9-4c6b-9601-7f3decd90f5a" providerId="ADAL" clId="{48F6C155-AB5B-D145-A2B6-DB79F829C13C}" dt="2019-11-20T18:03:16.981" v="708" actId="478"/>
          <ac:spMkLst>
            <pc:docMk/>
            <pc:sldMk cId="2126546594" sldId="2048"/>
            <ac:spMk id="10" creationId="{17EED9D4-0D64-6D47-8F98-3879B90B005C}"/>
          </ac:spMkLst>
        </pc:spChg>
        <pc:spChg chg="add del mod">
          <ac:chgData name="Jeff Hollan" userId="eeefd95a-b7c9-4c6b-9601-7f3decd90f5a" providerId="ADAL" clId="{48F6C155-AB5B-D145-A2B6-DB79F829C13C}" dt="2019-11-20T18:08:02.219" v="814" actId="478"/>
          <ac:spMkLst>
            <pc:docMk/>
            <pc:sldMk cId="2126546594" sldId="2048"/>
            <ac:spMk id="12" creationId="{35ACD77C-F9DC-2F44-B93E-A2AD753186CA}"/>
          </ac:spMkLst>
        </pc:spChg>
        <pc:spChg chg="add del mod">
          <ac:chgData name="Jeff Hollan" userId="eeefd95a-b7c9-4c6b-9601-7f3decd90f5a" providerId="ADAL" clId="{48F6C155-AB5B-D145-A2B6-DB79F829C13C}" dt="2019-11-20T18:08:02.219" v="814" actId="478"/>
          <ac:spMkLst>
            <pc:docMk/>
            <pc:sldMk cId="2126546594" sldId="2048"/>
            <ac:spMk id="13" creationId="{E1F6C1E6-1E39-C64D-81E3-FB8355C859A0}"/>
          </ac:spMkLst>
        </pc:spChg>
        <pc:spChg chg="add">
          <ac:chgData name="Jeff Hollan" userId="eeefd95a-b7c9-4c6b-9601-7f3decd90f5a" providerId="ADAL" clId="{48F6C155-AB5B-D145-A2B6-DB79F829C13C}" dt="2019-11-20T20:31:18.846" v="2470"/>
          <ac:spMkLst>
            <pc:docMk/>
            <pc:sldMk cId="2126546594" sldId="2048"/>
            <ac:spMk id="18" creationId="{D709159B-277B-4E4D-BAC6-D597BD3A52AE}"/>
          </ac:spMkLst>
        </pc:spChg>
        <pc:spChg chg="add">
          <ac:chgData name="Jeff Hollan" userId="eeefd95a-b7c9-4c6b-9601-7f3decd90f5a" providerId="ADAL" clId="{48F6C155-AB5B-D145-A2B6-DB79F829C13C}" dt="2019-11-20T20:31:18.846" v="2470"/>
          <ac:spMkLst>
            <pc:docMk/>
            <pc:sldMk cId="2126546594" sldId="2048"/>
            <ac:spMk id="19" creationId="{9EE17C3F-6606-5247-A694-B9EB2B77D17A}"/>
          </ac:spMkLst>
        </pc:spChg>
        <pc:spChg chg="add">
          <ac:chgData name="Jeff Hollan" userId="eeefd95a-b7c9-4c6b-9601-7f3decd90f5a" providerId="ADAL" clId="{48F6C155-AB5B-D145-A2B6-DB79F829C13C}" dt="2019-11-20T20:31:18.846" v="2470"/>
          <ac:spMkLst>
            <pc:docMk/>
            <pc:sldMk cId="2126546594" sldId="2048"/>
            <ac:spMk id="20" creationId="{420408EC-0309-3F4D-A3E1-4A5E6B5A9393}"/>
          </ac:spMkLst>
        </pc:spChg>
        <pc:spChg chg="add">
          <ac:chgData name="Jeff Hollan" userId="eeefd95a-b7c9-4c6b-9601-7f3decd90f5a" providerId="ADAL" clId="{48F6C155-AB5B-D145-A2B6-DB79F829C13C}" dt="2019-11-20T20:31:18.846" v="2470"/>
          <ac:spMkLst>
            <pc:docMk/>
            <pc:sldMk cId="2126546594" sldId="2048"/>
            <ac:spMk id="21" creationId="{73C0EA51-E23D-F344-A7AE-D7B5A59A135F}"/>
          </ac:spMkLst>
        </pc:spChg>
        <pc:grpChg chg="add">
          <ac:chgData name="Jeff Hollan" userId="eeefd95a-b7c9-4c6b-9601-7f3decd90f5a" providerId="ADAL" clId="{48F6C155-AB5B-D145-A2B6-DB79F829C13C}" dt="2019-11-20T18:08:02.663" v="815"/>
          <ac:grpSpMkLst>
            <pc:docMk/>
            <pc:sldMk cId="2126546594" sldId="2048"/>
            <ac:grpSpMk id="14" creationId="{04145D87-1ABC-2F41-BFE8-B40254A40692}"/>
          </ac:grpSpMkLst>
        </pc:grpChg>
        <pc:picChg chg="add del mod">
          <ac:chgData name="Jeff Hollan" userId="eeefd95a-b7c9-4c6b-9601-7f3decd90f5a" providerId="ADAL" clId="{48F6C155-AB5B-D145-A2B6-DB79F829C13C}" dt="2019-11-20T18:03:32.668" v="714" actId="478"/>
          <ac:picMkLst>
            <pc:docMk/>
            <pc:sldMk cId="2126546594" sldId="2048"/>
            <ac:picMk id="3" creationId="{DD34CFB6-E74B-E849-96C1-D21959A96CBD}"/>
          </ac:picMkLst>
        </pc:picChg>
        <pc:picChg chg="add del mod">
          <ac:chgData name="Jeff Hollan" userId="eeefd95a-b7c9-4c6b-9601-7f3decd90f5a" providerId="ADAL" clId="{48F6C155-AB5B-D145-A2B6-DB79F829C13C}" dt="2019-11-20T18:08:02.219" v="814" actId="478"/>
          <ac:picMkLst>
            <pc:docMk/>
            <pc:sldMk cId="2126546594" sldId="2048"/>
            <ac:picMk id="11" creationId="{3E399394-0353-0148-91DB-11D4C0961152}"/>
          </ac:picMkLst>
        </pc:picChg>
      </pc:sldChg>
      <pc:sldChg chg="addSp delSp modSp add modTransition">
        <pc:chgData name="Jeff Hollan" userId="eeefd95a-b7c9-4c6b-9601-7f3decd90f5a" providerId="ADAL" clId="{48F6C155-AB5B-D145-A2B6-DB79F829C13C}" dt="2019-11-20T20:33:20.098" v="2476" actId="14861"/>
        <pc:sldMkLst>
          <pc:docMk/>
          <pc:sldMk cId="243317110" sldId="2049"/>
        </pc:sldMkLst>
        <pc:spChg chg="add mod">
          <ac:chgData name="Jeff Hollan" userId="eeefd95a-b7c9-4c6b-9601-7f3decd90f5a" providerId="ADAL" clId="{48F6C155-AB5B-D145-A2B6-DB79F829C13C}" dt="2019-11-20T18:06:22.006" v="802" actId="164"/>
          <ac:spMkLst>
            <pc:docMk/>
            <pc:sldMk cId="243317110" sldId="2049"/>
            <ac:spMk id="2" creationId="{D153C4A7-9C7A-7246-B825-9EB8ABD0CD85}"/>
          </ac:spMkLst>
        </pc:spChg>
        <pc:spChg chg="mod">
          <ac:chgData name="Jeff Hollan" userId="eeefd95a-b7c9-4c6b-9601-7f3decd90f5a" providerId="ADAL" clId="{48F6C155-AB5B-D145-A2B6-DB79F829C13C}" dt="2019-11-20T18:04:50.351" v="771" actId="207"/>
          <ac:spMkLst>
            <pc:docMk/>
            <pc:sldMk cId="243317110" sldId="2049"/>
            <ac:spMk id="6" creationId="{A4523D42-1B4F-2B43-8515-716CD62AEFFB}"/>
          </ac:spMkLst>
        </pc:spChg>
        <pc:spChg chg="mod">
          <ac:chgData name="Jeff Hollan" userId="eeefd95a-b7c9-4c6b-9601-7f3decd90f5a" providerId="ADAL" clId="{48F6C155-AB5B-D145-A2B6-DB79F829C13C}" dt="2019-11-20T18:04:59.817" v="772" actId="207"/>
          <ac:spMkLst>
            <pc:docMk/>
            <pc:sldMk cId="243317110" sldId="2049"/>
            <ac:spMk id="7" creationId="{7290B758-CAC4-1748-B1DD-006A8D0BD611}"/>
          </ac:spMkLst>
        </pc:spChg>
        <pc:spChg chg="mod">
          <ac:chgData name="Jeff Hollan" userId="eeefd95a-b7c9-4c6b-9601-7f3decd90f5a" providerId="ADAL" clId="{48F6C155-AB5B-D145-A2B6-DB79F829C13C}" dt="2019-11-20T18:05:02.228" v="773" actId="207"/>
          <ac:spMkLst>
            <pc:docMk/>
            <pc:sldMk cId="243317110" sldId="2049"/>
            <ac:spMk id="8" creationId="{BAB5C537-1AAF-F24F-808B-61730DAF5637}"/>
          </ac:spMkLst>
        </pc:spChg>
        <pc:spChg chg="del">
          <ac:chgData name="Jeff Hollan" userId="eeefd95a-b7c9-4c6b-9601-7f3decd90f5a" providerId="ADAL" clId="{48F6C155-AB5B-D145-A2B6-DB79F829C13C}" dt="2019-11-20T18:07:51.174" v="811" actId="478"/>
          <ac:spMkLst>
            <pc:docMk/>
            <pc:sldMk cId="243317110" sldId="2049"/>
            <ac:spMk id="12" creationId="{35ACD77C-F9DC-2F44-B93E-A2AD753186CA}"/>
          </ac:spMkLst>
        </pc:spChg>
        <pc:spChg chg="del">
          <ac:chgData name="Jeff Hollan" userId="eeefd95a-b7c9-4c6b-9601-7f3decd90f5a" providerId="ADAL" clId="{48F6C155-AB5B-D145-A2B6-DB79F829C13C}" dt="2019-11-20T18:07:51.174" v="811" actId="478"/>
          <ac:spMkLst>
            <pc:docMk/>
            <pc:sldMk cId="243317110" sldId="2049"/>
            <ac:spMk id="13" creationId="{E1F6C1E6-1E39-C64D-81E3-FB8355C859A0}"/>
          </ac:spMkLst>
        </pc:spChg>
        <pc:spChg chg="add mod">
          <ac:chgData name="Jeff Hollan" userId="eeefd95a-b7c9-4c6b-9601-7f3decd90f5a" providerId="ADAL" clId="{48F6C155-AB5B-D145-A2B6-DB79F829C13C}" dt="2019-11-20T18:06:22.006" v="802" actId="164"/>
          <ac:spMkLst>
            <pc:docMk/>
            <pc:sldMk cId="243317110" sldId="2049"/>
            <ac:spMk id="14" creationId="{7BC3F370-B703-8647-B5CA-0ECCFF614C7B}"/>
          </ac:spMkLst>
        </pc:spChg>
        <pc:grpChg chg="add mod">
          <ac:chgData name="Jeff Hollan" userId="eeefd95a-b7c9-4c6b-9601-7f3decd90f5a" providerId="ADAL" clId="{48F6C155-AB5B-D145-A2B6-DB79F829C13C}" dt="2019-11-20T18:07:59.132" v="813" actId="1076"/>
          <ac:grpSpMkLst>
            <pc:docMk/>
            <pc:sldMk cId="243317110" sldId="2049"/>
            <ac:grpSpMk id="15" creationId="{038B0C99-47CF-1441-8CB1-0DF4C881BB68}"/>
          </ac:grpSpMkLst>
        </pc:grpChg>
        <pc:grpChg chg="add">
          <ac:chgData name="Jeff Hollan" userId="eeefd95a-b7c9-4c6b-9601-7f3decd90f5a" providerId="ADAL" clId="{48F6C155-AB5B-D145-A2B6-DB79F829C13C}" dt="2019-11-20T18:07:51.646" v="812"/>
          <ac:grpSpMkLst>
            <pc:docMk/>
            <pc:sldMk cId="243317110" sldId="2049"/>
            <ac:grpSpMk id="16" creationId="{E27C9B4D-8793-5245-8A93-4556A8AB114B}"/>
          </ac:grpSpMkLst>
        </pc:grpChg>
        <pc:picChg chg="add mod">
          <ac:chgData name="Jeff Hollan" userId="eeefd95a-b7c9-4c6b-9601-7f3decd90f5a" providerId="ADAL" clId="{48F6C155-AB5B-D145-A2B6-DB79F829C13C}" dt="2019-11-20T18:06:22.006" v="802" actId="164"/>
          <ac:picMkLst>
            <pc:docMk/>
            <pc:sldMk cId="243317110" sldId="2049"/>
            <ac:picMk id="10" creationId="{1EE390CA-8600-A44A-BC5B-96EBC1342E78}"/>
          </ac:picMkLst>
        </pc:picChg>
        <pc:picChg chg="del">
          <ac:chgData name="Jeff Hollan" userId="eeefd95a-b7c9-4c6b-9601-7f3decd90f5a" providerId="ADAL" clId="{48F6C155-AB5B-D145-A2B6-DB79F829C13C}" dt="2019-11-20T18:07:51.174" v="811" actId="478"/>
          <ac:picMkLst>
            <pc:docMk/>
            <pc:sldMk cId="243317110" sldId="2049"/>
            <ac:picMk id="11" creationId="{3E399394-0353-0148-91DB-11D4C0961152}"/>
          </ac:picMkLst>
        </pc:picChg>
        <pc:picChg chg="add mod">
          <ac:chgData name="Jeff Hollan" userId="eeefd95a-b7c9-4c6b-9601-7f3decd90f5a" providerId="ADAL" clId="{48F6C155-AB5B-D145-A2B6-DB79F829C13C}" dt="2019-11-20T20:33:20.098" v="2476" actId="14861"/>
          <ac:picMkLst>
            <pc:docMk/>
            <pc:sldMk cId="243317110" sldId="2049"/>
            <ac:picMk id="20" creationId="{7E4E5631-9C29-C641-9CBB-EE7C57657334}"/>
          </ac:picMkLst>
        </pc:picChg>
      </pc:sldChg>
      <pc:sldChg chg="addSp modSp add modTransition">
        <pc:chgData name="Jeff Hollan" userId="eeefd95a-b7c9-4c6b-9601-7f3decd90f5a" providerId="ADAL" clId="{48F6C155-AB5B-D145-A2B6-DB79F829C13C}" dt="2019-11-20T19:16:18.636" v="2465"/>
        <pc:sldMkLst>
          <pc:docMk/>
          <pc:sldMk cId="1855547665" sldId="2050"/>
        </pc:sldMkLst>
        <pc:spChg chg="mod">
          <ac:chgData name="Jeff Hollan" userId="eeefd95a-b7c9-4c6b-9601-7f3decd90f5a" providerId="ADAL" clId="{48F6C155-AB5B-D145-A2B6-DB79F829C13C}" dt="2019-11-20T18:06:56.593" v="806" actId="693"/>
          <ac:spMkLst>
            <pc:docMk/>
            <pc:sldMk cId="1855547665" sldId="2050"/>
            <ac:spMk id="2" creationId="{D153C4A7-9C7A-7246-B825-9EB8ABD0CD85}"/>
          </ac:spMkLst>
        </pc:spChg>
        <pc:spChg chg="mod">
          <ac:chgData name="Jeff Hollan" userId="eeefd95a-b7c9-4c6b-9601-7f3decd90f5a" providerId="ADAL" clId="{48F6C155-AB5B-D145-A2B6-DB79F829C13C}" dt="2019-11-20T18:07:44.746" v="809" actId="164"/>
          <ac:spMkLst>
            <pc:docMk/>
            <pc:sldMk cId="1855547665" sldId="2050"/>
            <ac:spMk id="12" creationId="{35ACD77C-F9DC-2F44-B93E-A2AD753186CA}"/>
          </ac:spMkLst>
        </pc:spChg>
        <pc:spChg chg="mod">
          <ac:chgData name="Jeff Hollan" userId="eeefd95a-b7c9-4c6b-9601-7f3decd90f5a" providerId="ADAL" clId="{48F6C155-AB5B-D145-A2B6-DB79F829C13C}" dt="2019-11-20T18:07:44.746" v="809" actId="164"/>
          <ac:spMkLst>
            <pc:docMk/>
            <pc:sldMk cId="1855547665" sldId="2050"/>
            <ac:spMk id="13" creationId="{E1F6C1E6-1E39-C64D-81E3-FB8355C859A0}"/>
          </ac:spMkLst>
        </pc:spChg>
        <pc:grpChg chg="add mod">
          <ac:chgData name="Jeff Hollan" userId="eeefd95a-b7c9-4c6b-9601-7f3decd90f5a" providerId="ADAL" clId="{48F6C155-AB5B-D145-A2B6-DB79F829C13C}" dt="2019-11-20T18:07:47.618" v="810" actId="1076"/>
          <ac:grpSpMkLst>
            <pc:docMk/>
            <pc:sldMk cId="1855547665" sldId="2050"/>
            <ac:grpSpMk id="3" creationId="{55A2F5A6-8CB3-7248-949B-F76392888F9C}"/>
          </ac:grpSpMkLst>
        </pc:grpChg>
        <pc:grpChg chg="mod">
          <ac:chgData name="Jeff Hollan" userId="eeefd95a-b7c9-4c6b-9601-7f3decd90f5a" providerId="ADAL" clId="{48F6C155-AB5B-D145-A2B6-DB79F829C13C}" dt="2019-11-20T18:06:37.039" v="804" actId="1076"/>
          <ac:grpSpMkLst>
            <pc:docMk/>
            <pc:sldMk cId="1855547665" sldId="2050"/>
            <ac:grpSpMk id="15" creationId="{038B0C99-47CF-1441-8CB1-0DF4C881BB68}"/>
          </ac:grpSpMkLst>
        </pc:grpChg>
        <pc:picChg chg="mod">
          <ac:chgData name="Jeff Hollan" userId="eeefd95a-b7c9-4c6b-9601-7f3decd90f5a" providerId="ADAL" clId="{48F6C155-AB5B-D145-A2B6-DB79F829C13C}" dt="2019-11-20T18:07:44.746" v="809" actId="164"/>
          <ac:picMkLst>
            <pc:docMk/>
            <pc:sldMk cId="1855547665" sldId="2050"/>
            <ac:picMk id="11" creationId="{3E399394-0353-0148-91DB-11D4C0961152}"/>
          </ac:picMkLst>
        </pc:picChg>
        <pc:cxnChg chg="add">
          <ac:chgData name="Jeff Hollan" userId="eeefd95a-b7c9-4c6b-9601-7f3decd90f5a" providerId="ADAL" clId="{48F6C155-AB5B-D145-A2B6-DB79F829C13C}" dt="2019-11-20T18:08:19.789" v="816" actId="11529"/>
          <ac:cxnSpMkLst>
            <pc:docMk/>
            <pc:sldMk cId="1855547665" sldId="2050"/>
            <ac:cxnSpMk id="17" creationId="{49CDC9D8-7F5F-5A47-A504-D3818C361F33}"/>
          </ac:cxnSpMkLst>
        </pc:cxnChg>
        <pc:cxnChg chg="add mod">
          <ac:chgData name="Jeff Hollan" userId="eeefd95a-b7c9-4c6b-9601-7f3decd90f5a" providerId="ADAL" clId="{48F6C155-AB5B-D145-A2B6-DB79F829C13C}" dt="2019-11-20T18:08:35.793" v="823" actId="1076"/>
          <ac:cxnSpMkLst>
            <pc:docMk/>
            <pc:sldMk cId="1855547665" sldId="2050"/>
            <ac:cxnSpMk id="18" creationId="{0448861A-CE19-D94D-95F6-FFBCCA29B047}"/>
          </ac:cxnSpMkLst>
        </pc:cxnChg>
        <pc:cxnChg chg="add mod">
          <ac:chgData name="Jeff Hollan" userId="eeefd95a-b7c9-4c6b-9601-7f3decd90f5a" providerId="ADAL" clId="{48F6C155-AB5B-D145-A2B6-DB79F829C13C}" dt="2019-11-20T18:08:39.972" v="825" actId="1076"/>
          <ac:cxnSpMkLst>
            <pc:docMk/>
            <pc:sldMk cId="1855547665" sldId="2050"/>
            <ac:cxnSpMk id="23" creationId="{4A7369C7-C040-1745-8685-63AEEEC52BA2}"/>
          </ac:cxnSpMkLst>
        </pc:cxnChg>
      </pc:sldChg>
      <pc:sldChg chg="delSp modSp add del">
        <pc:chgData name="Jeff Hollan" userId="eeefd95a-b7c9-4c6b-9601-7f3decd90f5a" providerId="ADAL" clId="{48F6C155-AB5B-D145-A2B6-DB79F829C13C}" dt="2019-11-20T18:06:15.430" v="801" actId="2696"/>
        <pc:sldMkLst>
          <pc:docMk/>
          <pc:sldMk cId="3364910898" sldId="2050"/>
        </pc:sldMkLst>
        <pc:spChg chg="del mod">
          <ac:chgData name="Jeff Hollan" userId="eeefd95a-b7c9-4c6b-9601-7f3decd90f5a" providerId="ADAL" clId="{48F6C155-AB5B-D145-A2B6-DB79F829C13C}" dt="2019-11-20T18:05:29.405" v="777" actId="478"/>
          <ac:spMkLst>
            <pc:docMk/>
            <pc:sldMk cId="3364910898" sldId="2050"/>
            <ac:spMk id="2" creationId="{D153C4A7-9C7A-7246-B825-9EB8ABD0CD85}"/>
          </ac:spMkLst>
        </pc:spChg>
      </pc:sldChg>
      <pc:sldChg chg="addSp modSp add modTransition">
        <pc:chgData name="Jeff Hollan" userId="eeefd95a-b7c9-4c6b-9601-7f3decd90f5a" providerId="ADAL" clId="{48F6C155-AB5B-D145-A2B6-DB79F829C13C}" dt="2019-11-20T19:16:18.636" v="2465"/>
        <pc:sldMkLst>
          <pc:docMk/>
          <pc:sldMk cId="2172838618" sldId="2051"/>
        </pc:sldMkLst>
        <pc:spChg chg="add mod">
          <ac:chgData name="Jeff Hollan" userId="eeefd95a-b7c9-4c6b-9601-7f3decd90f5a" providerId="ADAL" clId="{48F6C155-AB5B-D145-A2B6-DB79F829C13C}" dt="2019-11-20T18:09:15.701" v="872" actId="1076"/>
          <ac:spMkLst>
            <pc:docMk/>
            <pc:sldMk cId="2172838618" sldId="2051"/>
            <ac:spMk id="16" creationId="{FB8BFD0A-45C3-4846-832B-82A50703568D}"/>
          </ac:spMkLst>
        </pc:spChg>
      </pc:sldChg>
      <pc:sldChg chg="add del">
        <pc:chgData name="Jeff Hollan" userId="eeefd95a-b7c9-4c6b-9601-7f3decd90f5a" providerId="ADAL" clId="{48F6C155-AB5B-D145-A2B6-DB79F829C13C}" dt="2019-11-20T18:07:31.856" v="808" actId="2696"/>
        <pc:sldMkLst>
          <pc:docMk/>
          <pc:sldMk cId="2734814593" sldId="2051"/>
        </pc:sldMkLst>
      </pc:sldChg>
      <pc:sldChg chg="addSp modSp add modTransition">
        <pc:chgData name="Jeff Hollan" userId="eeefd95a-b7c9-4c6b-9601-7f3decd90f5a" providerId="ADAL" clId="{48F6C155-AB5B-D145-A2B6-DB79F829C13C}" dt="2019-11-20T19:16:18.636" v="2465"/>
        <pc:sldMkLst>
          <pc:docMk/>
          <pc:sldMk cId="2390759944" sldId="2052"/>
        </pc:sldMkLst>
        <pc:spChg chg="mod">
          <ac:chgData name="Jeff Hollan" userId="eeefd95a-b7c9-4c6b-9601-7f3decd90f5a" providerId="ADAL" clId="{48F6C155-AB5B-D145-A2B6-DB79F829C13C}" dt="2019-11-20T18:09:48.012" v="875" actId="693"/>
          <ac:spMkLst>
            <pc:docMk/>
            <pc:sldMk cId="2390759944" sldId="2052"/>
            <ac:spMk id="2" creationId="{D153C4A7-9C7A-7246-B825-9EB8ABD0CD85}"/>
          </ac:spMkLst>
        </pc:spChg>
        <pc:picChg chg="add mod">
          <ac:chgData name="Jeff Hollan" userId="eeefd95a-b7c9-4c6b-9601-7f3decd90f5a" providerId="ADAL" clId="{48F6C155-AB5B-D145-A2B6-DB79F829C13C}" dt="2019-11-20T18:10:16.973" v="881" actId="1076"/>
          <ac:picMkLst>
            <pc:docMk/>
            <pc:sldMk cId="2390759944" sldId="2052"/>
            <ac:picMk id="22" creationId="{5B6388A9-8A26-3045-9100-DA72AA14C6F4}"/>
          </ac:picMkLst>
        </pc:picChg>
        <pc:picChg chg="add mod">
          <ac:chgData name="Jeff Hollan" userId="eeefd95a-b7c9-4c6b-9601-7f3decd90f5a" providerId="ADAL" clId="{48F6C155-AB5B-D145-A2B6-DB79F829C13C}" dt="2019-11-20T18:10:22.379" v="883" actId="1076"/>
          <ac:picMkLst>
            <pc:docMk/>
            <pc:sldMk cId="2390759944" sldId="2052"/>
            <ac:picMk id="24" creationId="{9846EA4A-DBEF-BF42-9D48-ACE8B6780788}"/>
          </ac:picMkLst>
        </pc:picChg>
        <pc:cxnChg chg="add mod">
          <ac:chgData name="Jeff Hollan" userId="eeefd95a-b7c9-4c6b-9601-7f3decd90f5a" providerId="ADAL" clId="{48F6C155-AB5B-D145-A2B6-DB79F829C13C}" dt="2019-11-20T18:10:04.073" v="878" actId="14100"/>
          <ac:cxnSpMkLst>
            <pc:docMk/>
            <pc:sldMk cId="2390759944" sldId="2052"/>
            <ac:cxnSpMk id="20" creationId="{57C2B8DB-661D-6B4B-B2BE-F4C8E789F52E}"/>
          </ac:cxnSpMkLst>
        </pc:cxnChg>
      </pc:sldChg>
      <pc:sldChg chg="addSp modSp add modTransition">
        <pc:chgData name="Jeff Hollan" userId="eeefd95a-b7c9-4c6b-9601-7f3decd90f5a" providerId="ADAL" clId="{48F6C155-AB5B-D145-A2B6-DB79F829C13C}" dt="2019-11-20T19:16:18.636" v="2465"/>
        <pc:sldMkLst>
          <pc:docMk/>
          <pc:sldMk cId="1704671041" sldId="2053"/>
        </pc:sldMkLst>
        <pc:spChg chg="add mod">
          <ac:chgData name="Jeff Hollan" userId="eeefd95a-b7c9-4c6b-9601-7f3decd90f5a" providerId="ADAL" clId="{48F6C155-AB5B-D145-A2B6-DB79F829C13C}" dt="2019-11-20T18:10:42.673" v="895" actId="171"/>
          <ac:spMkLst>
            <pc:docMk/>
            <pc:sldMk cId="1704671041" sldId="2053"/>
            <ac:spMk id="25" creationId="{5AEB2A0A-6F0E-D34C-A201-086B1F2E8810}"/>
          </ac:spMkLst>
        </pc:spChg>
        <pc:spChg chg="add mod">
          <ac:chgData name="Jeff Hollan" userId="eeefd95a-b7c9-4c6b-9601-7f3decd90f5a" providerId="ADAL" clId="{48F6C155-AB5B-D145-A2B6-DB79F829C13C}" dt="2019-11-20T18:10:50.917" v="908" actId="171"/>
          <ac:spMkLst>
            <pc:docMk/>
            <pc:sldMk cId="1704671041" sldId="2053"/>
            <ac:spMk id="26" creationId="{1071CB6F-F65E-D143-A37F-DAA656564846}"/>
          </ac:spMkLst>
        </pc:spChg>
      </pc:sldChg>
      <pc:sldChg chg="addSp delSp modSp new mod modTransition setBg modAnim">
        <pc:chgData name="Jeff Hollan" userId="eeefd95a-b7c9-4c6b-9601-7f3decd90f5a" providerId="ADAL" clId="{48F6C155-AB5B-D145-A2B6-DB79F829C13C}" dt="2019-11-20T19:16:18.636" v="2465"/>
        <pc:sldMkLst>
          <pc:docMk/>
          <pc:sldMk cId="3601203026" sldId="2054"/>
        </pc:sldMkLst>
        <pc:spChg chg="mod">
          <ac:chgData name="Jeff Hollan" userId="eeefd95a-b7c9-4c6b-9601-7f3decd90f5a" providerId="ADAL" clId="{48F6C155-AB5B-D145-A2B6-DB79F829C13C}" dt="2019-11-20T18:21:48.304" v="1253" actId="26606"/>
          <ac:spMkLst>
            <pc:docMk/>
            <pc:sldMk cId="3601203026" sldId="2054"/>
            <ac:spMk id="2" creationId="{7A219EDD-D983-334C-B7E3-E98B87134D77}"/>
          </ac:spMkLst>
        </pc:spChg>
        <pc:spChg chg="add del mod">
          <ac:chgData name="Jeff Hollan" userId="eeefd95a-b7c9-4c6b-9601-7f3decd90f5a" providerId="ADAL" clId="{48F6C155-AB5B-D145-A2B6-DB79F829C13C}" dt="2019-11-20T18:22:48.976" v="1311" actId="20577"/>
          <ac:spMkLst>
            <pc:docMk/>
            <pc:sldMk cId="3601203026" sldId="2054"/>
            <ac:spMk id="3" creationId="{810DFA47-B49F-4648-861C-9836151EB8E4}"/>
          </ac:spMkLst>
        </pc:spChg>
        <pc:spChg chg="add">
          <ac:chgData name="Jeff Hollan" userId="eeefd95a-b7c9-4c6b-9601-7f3decd90f5a" providerId="ADAL" clId="{48F6C155-AB5B-D145-A2B6-DB79F829C13C}" dt="2019-11-20T18:21:48.304" v="1253" actId="26606"/>
          <ac:spMkLst>
            <pc:docMk/>
            <pc:sldMk cId="3601203026" sldId="2054"/>
            <ac:spMk id="8" creationId="{8D70B121-56F4-4848-B38B-182089D909FA}"/>
          </ac:spMkLst>
        </pc:spChg>
        <pc:cxnChg chg="add">
          <ac:chgData name="Jeff Hollan" userId="eeefd95a-b7c9-4c6b-9601-7f3decd90f5a" providerId="ADAL" clId="{48F6C155-AB5B-D145-A2B6-DB79F829C13C}" dt="2019-11-20T18:21:48.304" v="1253" actId="26606"/>
          <ac:cxnSpMkLst>
            <pc:docMk/>
            <pc:sldMk cId="3601203026" sldId="2054"/>
            <ac:cxnSpMk id="10" creationId="{2D72A2C9-F3CA-4216-8BAD-FA4C970C3C4E}"/>
          </ac:cxnSpMkLst>
        </pc:cxnChg>
      </pc:sldChg>
      <pc:sldChg chg="addSp delSp modSp new modTransition">
        <pc:chgData name="Jeff Hollan" userId="eeefd95a-b7c9-4c6b-9601-7f3decd90f5a" providerId="ADAL" clId="{48F6C155-AB5B-D145-A2B6-DB79F829C13C}" dt="2019-11-20T20:47:06.522" v="2521"/>
        <pc:sldMkLst>
          <pc:docMk/>
          <pc:sldMk cId="3376949599" sldId="2055"/>
        </pc:sldMkLst>
        <pc:spChg chg="mod">
          <ac:chgData name="Jeff Hollan" userId="eeefd95a-b7c9-4c6b-9601-7f3decd90f5a" providerId="ADAL" clId="{48F6C155-AB5B-D145-A2B6-DB79F829C13C}" dt="2019-11-20T18:24:45.899" v="1373" actId="1076"/>
          <ac:spMkLst>
            <pc:docMk/>
            <pc:sldMk cId="3376949599" sldId="2055"/>
            <ac:spMk id="2" creationId="{5095C3B2-B71C-6C4B-B107-CD5809B0EA6C}"/>
          </ac:spMkLst>
        </pc:spChg>
        <pc:spChg chg="del">
          <ac:chgData name="Jeff Hollan" userId="eeefd95a-b7c9-4c6b-9601-7f3decd90f5a" providerId="ADAL" clId="{48F6C155-AB5B-D145-A2B6-DB79F829C13C}" dt="2019-11-20T18:24:40.436" v="1372" actId="478"/>
          <ac:spMkLst>
            <pc:docMk/>
            <pc:sldMk cId="3376949599" sldId="2055"/>
            <ac:spMk id="3" creationId="{43C5BE1C-89C3-ED43-AE51-7C39BDA1388D}"/>
          </ac:spMkLst>
        </pc:spChg>
        <pc:spChg chg="add del">
          <ac:chgData name="Jeff Hollan" userId="eeefd95a-b7c9-4c6b-9601-7f3decd90f5a" providerId="ADAL" clId="{48F6C155-AB5B-D145-A2B6-DB79F829C13C}" dt="2019-11-20T18:30:04.717" v="1434"/>
          <ac:spMkLst>
            <pc:docMk/>
            <pc:sldMk cId="3376949599" sldId="2055"/>
            <ac:spMk id="4" creationId="{F5D44FBD-9F35-594C-BB3E-0F099BD23D12}"/>
          </ac:spMkLst>
        </pc:spChg>
      </pc:sldChg>
      <pc:sldChg chg="addSp delSp modSp new modTransition">
        <pc:chgData name="Jeff Hollan" userId="eeefd95a-b7c9-4c6b-9601-7f3decd90f5a" providerId="ADAL" clId="{48F6C155-AB5B-D145-A2B6-DB79F829C13C}" dt="2019-11-20T20:54:13.868" v="2789" actId="20577"/>
        <pc:sldMkLst>
          <pc:docMk/>
          <pc:sldMk cId="3031191069" sldId="2056"/>
        </pc:sldMkLst>
        <pc:spChg chg="del">
          <ac:chgData name="Jeff Hollan" userId="eeefd95a-b7c9-4c6b-9601-7f3decd90f5a" providerId="ADAL" clId="{48F6C155-AB5B-D145-A2B6-DB79F829C13C}" dt="2019-11-20T18:24:57.886" v="1375" actId="478"/>
          <ac:spMkLst>
            <pc:docMk/>
            <pc:sldMk cId="3031191069" sldId="2056"/>
            <ac:spMk id="2" creationId="{D76FA98D-69A5-6A43-88FB-638B842B4C9F}"/>
          </ac:spMkLst>
        </pc:spChg>
        <pc:spChg chg="del">
          <ac:chgData name="Jeff Hollan" userId="eeefd95a-b7c9-4c6b-9601-7f3decd90f5a" providerId="ADAL" clId="{48F6C155-AB5B-D145-A2B6-DB79F829C13C}" dt="2019-11-20T18:24:57.886" v="1375" actId="478"/>
          <ac:spMkLst>
            <pc:docMk/>
            <pc:sldMk cId="3031191069" sldId="2056"/>
            <ac:spMk id="3" creationId="{7172F42C-0797-2042-9CA0-11A0DC92F691}"/>
          </ac:spMkLst>
        </pc:spChg>
        <pc:spChg chg="add mod">
          <ac:chgData name="Jeff Hollan" userId="eeefd95a-b7c9-4c6b-9601-7f3decd90f5a" providerId="ADAL" clId="{48F6C155-AB5B-D145-A2B6-DB79F829C13C}" dt="2019-11-20T20:54:01.209" v="2774" actId="1076"/>
          <ac:spMkLst>
            <pc:docMk/>
            <pc:sldMk cId="3031191069" sldId="2056"/>
            <ac:spMk id="8" creationId="{A59F4852-2E26-8B44-A6AB-846E9914108E}"/>
          </ac:spMkLst>
        </pc:spChg>
        <pc:spChg chg="add mod">
          <ac:chgData name="Jeff Hollan" userId="eeefd95a-b7c9-4c6b-9601-7f3decd90f5a" providerId="ADAL" clId="{48F6C155-AB5B-D145-A2B6-DB79F829C13C}" dt="2019-11-20T20:54:01.209" v="2774" actId="1076"/>
          <ac:spMkLst>
            <pc:docMk/>
            <pc:sldMk cId="3031191069" sldId="2056"/>
            <ac:spMk id="9" creationId="{43A81D55-D919-1B48-9ADE-FA00AA70EDAB}"/>
          </ac:spMkLst>
        </pc:spChg>
        <pc:spChg chg="add mod">
          <ac:chgData name="Jeff Hollan" userId="eeefd95a-b7c9-4c6b-9601-7f3decd90f5a" providerId="ADAL" clId="{48F6C155-AB5B-D145-A2B6-DB79F829C13C}" dt="2019-11-20T20:54:01.209" v="2774" actId="1076"/>
          <ac:spMkLst>
            <pc:docMk/>
            <pc:sldMk cId="3031191069" sldId="2056"/>
            <ac:spMk id="14" creationId="{67A553AC-0369-6B4A-AF54-5E4A0DCBBAF4}"/>
          </ac:spMkLst>
        </pc:spChg>
        <pc:spChg chg="add del mod">
          <ac:chgData name="Jeff Hollan" userId="eeefd95a-b7c9-4c6b-9601-7f3decd90f5a" providerId="ADAL" clId="{48F6C155-AB5B-D145-A2B6-DB79F829C13C}" dt="2019-11-20T18:30:20.535" v="1463" actId="478"/>
          <ac:spMkLst>
            <pc:docMk/>
            <pc:sldMk cId="3031191069" sldId="2056"/>
            <ac:spMk id="15" creationId="{6A2D4DEB-D073-FE4E-9E04-DB6D757C0385}"/>
          </ac:spMkLst>
        </pc:spChg>
        <pc:spChg chg="add del mod">
          <ac:chgData name="Jeff Hollan" userId="eeefd95a-b7c9-4c6b-9601-7f3decd90f5a" providerId="ADAL" clId="{48F6C155-AB5B-D145-A2B6-DB79F829C13C}" dt="2019-11-20T18:30:21.919" v="1464" actId="478"/>
          <ac:spMkLst>
            <pc:docMk/>
            <pc:sldMk cId="3031191069" sldId="2056"/>
            <ac:spMk id="17" creationId="{F11A0481-7F43-7B4E-B235-2BC516507DAE}"/>
          </ac:spMkLst>
        </pc:spChg>
        <pc:spChg chg="add del mod">
          <ac:chgData name="Jeff Hollan" userId="eeefd95a-b7c9-4c6b-9601-7f3decd90f5a" providerId="ADAL" clId="{48F6C155-AB5B-D145-A2B6-DB79F829C13C}" dt="2019-11-20T20:53:24.996" v="2767" actId="478"/>
          <ac:spMkLst>
            <pc:docMk/>
            <pc:sldMk cId="3031191069" sldId="2056"/>
            <ac:spMk id="18" creationId="{94817C15-D44D-BE4E-86F6-3144357E66A0}"/>
          </ac:spMkLst>
        </pc:spChg>
        <pc:spChg chg="add mod">
          <ac:chgData name="Jeff Hollan" userId="eeefd95a-b7c9-4c6b-9601-7f3decd90f5a" providerId="ADAL" clId="{48F6C155-AB5B-D145-A2B6-DB79F829C13C}" dt="2019-11-20T20:54:01.209" v="2774" actId="1076"/>
          <ac:spMkLst>
            <pc:docMk/>
            <pc:sldMk cId="3031191069" sldId="2056"/>
            <ac:spMk id="19" creationId="{8F71AF83-7C44-AC4F-BDC1-891516A3D77E}"/>
          </ac:spMkLst>
        </pc:spChg>
        <pc:spChg chg="add del mod">
          <ac:chgData name="Jeff Hollan" userId="eeefd95a-b7c9-4c6b-9601-7f3decd90f5a" providerId="ADAL" clId="{48F6C155-AB5B-D145-A2B6-DB79F829C13C}" dt="2019-11-20T18:37:11.493" v="2035"/>
          <ac:spMkLst>
            <pc:docMk/>
            <pc:sldMk cId="3031191069" sldId="2056"/>
            <ac:spMk id="24" creationId="{85B8C9A5-0662-F248-8F15-721B03959494}"/>
          </ac:spMkLst>
        </pc:spChg>
        <pc:spChg chg="add del mod">
          <ac:chgData name="Jeff Hollan" userId="eeefd95a-b7c9-4c6b-9601-7f3decd90f5a" providerId="ADAL" clId="{48F6C155-AB5B-D145-A2B6-DB79F829C13C}" dt="2019-11-20T18:37:11.493" v="2035"/>
          <ac:spMkLst>
            <pc:docMk/>
            <pc:sldMk cId="3031191069" sldId="2056"/>
            <ac:spMk id="25" creationId="{A179171C-37F6-9B46-9164-00293DD2D881}"/>
          </ac:spMkLst>
        </pc:spChg>
        <pc:spChg chg="add del mod">
          <ac:chgData name="Jeff Hollan" userId="eeefd95a-b7c9-4c6b-9601-7f3decd90f5a" providerId="ADAL" clId="{48F6C155-AB5B-D145-A2B6-DB79F829C13C}" dt="2019-11-20T18:37:11.493" v="2035"/>
          <ac:spMkLst>
            <pc:docMk/>
            <pc:sldMk cId="3031191069" sldId="2056"/>
            <ac:spMk id="27" creationId="{B1CC82A2-36A0-3C47-A1B3-7DA4BD57C5D6}"/>
          </ac:spMkLst>
        </pc:spChg>
        <pc:spChg chg="add mod">
          <ac:chgData name="Jeff Hollan" userId="eeefd95a-b7c9-4c6b-9601-7f3decd90f5a" providerId="ADAL" clId="{48F6C155-AB5B-D145-A2B6-DB79F829C13C}" dt="2019-11-20T20:54:13.868" v="2789" actId="20577"/>
          <ac:spMkLst>
            <pc:docMk/>
            <pc:sldMk cId="3031191069" sldId="2056"/>
            <ac:spMk id="32" creationId="{97C3176A-B752-254A-AF2B-79483E0F7DB3}"/>
          </ac:spMkLst>
        </pc:spChg>
        <pc:spChg chg="add mod">
          <ac:chgData name="Jeff Hollan" userId="eeefd95a-b7c9-4c6b-9601-7f3decd90f5a" providerId="ADAL" clId="{48F6C155-AB5B-D145-A2B6-DB79F829C13C}" dt="2019-11-20T20:53:55.581" v="2773" actId="1076"/>
          <ac:spMkLst>
            <pc:docMk/>
            <pc:sldMk cId="3031191069" sldId="2056"/>
            <ac:spMk id="33" creationId="{00A9D90B-C6F7-A249-B65F-B1ACDE5EA4FE}"/>
          </ac:spMkLst>
        </pc:spChg>
        <pc:spChg chg="add mod">
          <ac:chgData name="Jeff Hollan" userId="eeefd95a-b7c9-4c6b-9601-7f3decd90f5a" providerId="ADAL" clId="{48F6C155-AB5B-D145-A2B6-DB79F829C13C}" dt="2019-11-20T20:53:55.581" v="2773" actId="1076"/>
          <ac:spMkLst>
            <pc:docMk/>
            <pc:sldMk cId="3031191069" sldId="2056"/>
            <ac:spMk id="35" creationId="{6AD0EDA4-8087-6049-A53F-E3BC657104B4}"/>
          </ac:spMkLst>
        </pc:spChg>
        <pc:spChg chg="add mod">
          <ac:chgData name="Jeff Hollan" userId="eeefd95a-b7c9-4c6b-9601-7f3decd90f5a" providerId="ADAL" clId="{48F6C155-AB5B-D145-A2B6-DB79F829C13C}" dt="2019-11-20T20:54:01.209" v="2774" actId="1076"/>
          <ac:spMkLst>
            <pc:docMk/>
            <pc:sldMk cId="3031191069" sldId="2056"/>
            <ac:spMk id="36" creationId="{934C4F1E-C079-4049-ABAA-11CE018BC08D}"/>
          </ac:spMkLst>
        </pc:spChg>
        <pc:spChg chg="add mod">
          <ac:chgData name="Jeff Hollan" userId="eeefd95a-b7c9-4c6b-9601-7f3decd90f5a" providerId="ADAL" clId="{48F6C155-AB5B-D145-A2B6-DB79F829C13C}" dt="2019-11-20T20:53:55.581" v="2773" actId="1076"/>
          <ac:spMkLst>
            <pc:docMk/>
            <pc:sldMk cId="3031191069" sldId="2056"/>
            <ac:spMk id="37" creationId="{F69819C7-2AD2-C446-B489-BF6B144508FA}"/>
          </ac:spMkLst>
        </pc:spChg>
        <pc:grpChg chg="add mod">
          <ac:chgData name="Jeff Hollan" userId="eeefd95a-b7c9-4c6b-9601-7f3decd90f5a" providerId="ADAL" clId="{48F6C155-AB5B-D145-A2B6-DB79F829C13C}" dt="2019-11-20T20:54:01.209" v="2774" actId="1076"/>
          <ac:grpSpMkLst>
            <pc:docMk/>
            <pc:sldMk cId="3031191069" sldId="2056"/>
            <ac:grpSpMk id="4" creationId="{158D15C1-A747-A240-A875-8B81142080AC}"/>
          </ac:grpSpMkLst>
        </pc:grpChg>
        <pc:grpChg chg="add del mod">
          <ac:chgData name="Jeff Hollan" userId="eeefd95a-b7c9-4c6b-9601-7f3decd90f5a" providerId="ADAL" clId="{48F6C155-AB5B-D145-A2B6-DB79F829C13C}" dt="2019-11-20T18:37:11.493" v="2035"/>
          <ac:grpSpMkLst>
            <pc:docMk/>
            <pc:sldMk cId="3031191069" sldId="2056"/>
            <ac:grpSpMk id="20" creationId="{34232D75-45F1-114D-8174-463E8E0ABEF2}"/>
          </ac:grpSpMkLst>
        </pc:grpChg>
        <pc:grpChg chg="add mod">
          <ac:chgData name="Jeff Hollan" userId="eeefd95a-b7c9-4c6b-9601-7f3decd90f5a" providerId="ADAL" clId="{48F6C155-AB5B-D145-A2B6-DB79F829C13C}" dt="2019-11-20T20:53:55.581" v="2773" actId="1076"/>
          <ac:grpSpMkLst>
            <pc:docMk/>
            <pc:sldMk cId="3031191069" sldId="2056"/>
            <ac:grpSpMk id="28" creationId="{D59B9269-8AF4-8A40-AA87-01C4DE7908BA}"/>
          </ac:grpSpMkLst>
        </pc:grpChg>
        <pc:cxnChg chg="add mod">
          <ac:chgData name="Jeff Hollan" userId="eeefd95a-b7c9-4c6b-9601-7f3decd90f5a" providerId="ADAL" clId="{48F6C155-AB5B-D145-A2B6-DB79F829C13C}" dt="2019-11-20T20:54:01.209" v="2774" actId="1076"/>
          <ac:cxnSpMkLst>
            <pc:docMk/>
            <pc:sldMk cId="3031191069" sldId="2056"/>
            <ac:cxnSpMk id="11" creationId="{A78DAAE6-8A9B-9A4B-A458-6BCB0795A8BA}"/>
          </ac:cxnSpMkLst>
        </pc:cxnChg>
        <pc:cxnChg chg="add mod">
          <ac:chgData name="Jeff Hollan" userId="eeefd95a-b7c9-4c6b-9601-7f3decd90f5a" providerId="ADAL" clId="{48F6C155-AB5B-D145-A2B6-DB79F829C13C}" dt="2019-11-20T20:54:01.209" v="2774" actId="1076"/>
          <ac:cxnSpMkLst>
            <pc:docMk/>
            <pc:sldMk cId="3031191069" sldId="2056"/>
            <ac:cxnSpMk id="13" creationId="{712671DA-4EB2-984B-8F6A-068414FE0494}"/>
          </ac:cxnSpMkLst>
        </pc:cxnChg>
        <pc:cxnChg chg="add del mod">
          <ac:chgData name="Jeff Hollan" userId="eeefd95a-b7c9-4c6b-9601-7f3decd90f5a" providerId="ADAL" clId="{48F6C155-AB5B-D145-A2B6-DB79F829C13C}" dt="2019-11-20T18:37:11.493" v="2035"/>
          <ac:cxnSpMkLst>
            <pc:docMk/>
            <pc:sldMk cId="3031191069" sldId="2056"/>
            <ac:cxnSpMk id="26" creationId="{03E0ADC2-BE5D-924F-BFE7-AD54F1DDC0DD}"/>
          </ac:cxnSpMkLst>
        </pc:cxnChg>
        <pc:cxnChg chg="add mod">
          <ac:chgData name="Jeff Hollan" userId="eeefd95a-b7c9-4c6b-9601-7f3decd90f5a" providerId="ADAL" clId="{48F6C155-AB5B-D145-A2B6-DB79F829C13C}" dt="2019-11-20T20:53:55.581" v="2773" actId="1076"/>
          <ac:cxnSpMkLst>
            <pc:docMk/>
            <pc:sldMk cId="3031191069" sldId="2056"/>
            <ac:cxnSpMk id="34" creationId="{E77B06A5-DE14-E34C-9AC9-3F72E8487CA6}"/>
          </ac:cxnSpMkLst>
        </pc:cxnChg>
      </pc:sldChg>
      <pc:sldChg chg="modSp add ord modTransition">
        <pc:chgData name="Jeff Hollan" userId="eeefd95a-b7c9-4c6b-9601-7f3decd90f5a" providerId="ADAL" clId="{48F6C155-AB5B-D145-A2B6-DB79F829C13C}" dt="2019-11-20T20:47:06.522" v="2521"/>
        <pc:sldMkLst>
          <pc:docMk/>
          <pc:sldMk cId="4025385998" sldId="2057"/>
        </pc:sldMkLst>
        <pc:spChg chg="mod">
          <ac:chgData name="Jeff Hollan" userId="eeefd95a-b7c9-4c6b-9601-7f3decd90f5a" providerId="ADAL" clId="{48F6C155-AB5B-D145-A2B6-DB79F829C13C}" dt="2019-11-20T18:38:34.200" v="2175" actId="20577"/>
          <ac:spMkLst>
            <pc:docMk/>
            <pc:sldMk cId="4025385998" sldId="2057"/>
            <ac:spMk id="2" creationId="{5095C3B2-B71C-6C4B-B107-CD5809B0EA6C}"/>
          </ac:spMkLst>
        </pc:spChg>
      </pc:sldChg>
      <pc:sldChg chg="delSp new mod modTransition modShow">
        <pc:chgData name="Jeff Hollan" userId="eeefd95a-b7c9-4c6b-9601-7f3decd90f5a" providerId="ADAL" clId="{48F6C155-AB5B-D145-A2B6-DB79F829C13C}" dt="2019-11-20T20:53:08.817" v="2763" actId="729"/>
        <pc:sldMkLst>
          <pc:docMk/>
          <pc:sldMk cId="3500093580" sldId="2058"/>
        </pc:sldMkLst>
        <pc:spChg chg="del">
          <ac:chgData name="Jeff Hollan" userId="eeefd95a-b7c9-4c6b-9601-7f3decd90f5a" providerId="ADAL" clId="{48F6C155-AB5B-D145-A2B6-DB79F829C13C}" dt="2019-11-20T18:41:08.315" v="2245" actId="478"/>
          <ac:spMkLst>
            <pc:docMk/>
            <pc:sldMk cId="3500093580" sldId="2058"/>
            <ac:spMk id="2" creationId="{568A37D4-0E70-714A-8EF9-584F491548CC}"/>
          </ac:spMkLst>
        </pc:spChg>
        <pc:spChg chg="del">
          <ac:chgData name="Jeff Hollan" userId="eeefd95a-b7c9-4c6b-9601-7f3decd90f5a" providerId="ADAL" clId="{48F6C155-AB5B-D145-A2B6-DB79F829C13C}" dt="2019-11-20T18:41:08.315" v="2245" actId="478"/>
          <ac:spMkLst>
            <pc:docMk/>
            <pc:sldMk cId="3500093580" sldId="2058"/>
            <ac:spMk id="3" creationId="{66D8E8EA-54B3-2547-8288-8D72D6E65F21}"/>
          </ac:spMkLst>
        </pc:spChg>
      </pc:sldChg>
      <pc:sldChg chg="addSp modSp add modTransition modAnim">
        <pc:chgData name="Jeff Hollan" userId="eeefd95a-b7c9-4c6b-9601-7f3decd90f5a" providerId="ADAL" clId="{48F6C155-AB5B-D145-A2B6-DB79F829C13C}" dt="2019-11-20T19:16:18.636" v="2465"/>
        <pc:sldMkLst>
          <pc:docMk/>
          <pc:sldMk cId="1640078036" sldId="2059"/>
        </pc:sldMkLst>
        <pc:spChg chg="add mod">
          <ac:chgData name="Jeff Hollan" userId="eeefd95a-b7c9-4c6b-9601-7f3decd90f5a" providerId="ADAL" clId="{48F6C155-AB5B-D145-A2B6-DB79F829C13C}" dt="2019-11-20T18:45:36.661" v="2269" actId="767"/>
          <ac:spMkLst>
            <pc:docMk/>
            <pc:sldMk cId="1640078036" sldId="2059"/>
            <ac:spMk id="3" creationId="{889E2494-C859-0B44-9BC0-6649B4286965}"/>
          </ac:spMkLst>
        </pc:spChg>
        <pc:picChg chg="add mod">
          <ac:chgData name="Jeff Hollan" userId="eeefd95a-b7c9-4c6b-9601-7f3decd90f5a" providerId="ADAL" clId="{48F6C155-AB5B-D145-A2B6-DB79F829C13C}" dt="2019-11-20T18:45:33.752" v="2268" actId="1076"/>
          <ac:picMkLst>
            <pc:docMk/>
            <pc:sldMk cId="1640078036" sldId="2059"/>
            <ac:picMk id="2" creationId="{71498A76-FF12-4843-8470-791C806F54B8}"/>
          </ac:picMkLst>
        </pc:picChg>
      </pc:sldChg>
      <pc:sldChg chg="addSp modSp add modTransition modAnim">
        <pc:chgData name="Jeff Hollan" userId="eeefd95a-b7c9-4c6b-9601-7f3decd90f5a" providerId="ADAL" clId="{48F6C155-AB5B-D145-A2B6-DB79F829C13C}" dt="2019-11-20T19:16:18.636" v="2465"/>
        <pc:sldMkLst>
          <pc:docMk/>
          <pc:sldMk cId="534835294" sldId="2060"/>
        </pc:sldMkLst>
        <pc:spChg chg="add mod">
          <ac:chgData name="Jeff Hollan" userId="eeefd95a-b7c9-4c6b-9601-7f3decd90f5a" providerId="ADAL" clId="{48F6C155-AB5B-D145-A2B6-DB79F829C13C}" dt="2019-11-20T19:15:39.031" v="2457" actId="1076"/>
          <ac:spMkLst>
            <pc:docMk/>
            <pc:sldMk cId="534835294" sldId="2060"/>
            <ac:spMk id="5" creationId="{5D37353C-6680-6A47-8043-E166680D7127}"/>
          </ac:spMkLst>
        </pc:spChg>
        <pc:spChg chg="add mod">
          <ac:chgData name="Jeff Hollan" userId="eeefd95a-b7c9-4c6b-9601-7f3decd90f5a" providerId="ADAL" clId="{48F6C155-AB5B-D145-A2B6-DB79F829C13C}" dt="2019-11-20T19:15:24.474" v="2452" actId="1076"/>
          <ac:spMkLst>
            <pc:docMk/>
            <pc:sldMk cId="534835294" sldId="2060"/>
            <ac:spMk id="6" creationId="{AF2F031E-164D-954D-94B3-488973B9A484}"/>
          </ac:spMkLst>
        </pc:spChg>
        <pc:picChg chg="mod">
          <ac:chgData name="Jeff Hollan" userId="eeefd95a-b7c9-4c6b-9601-7f3decd90f5a" providerId="ADAL" clId="{48F6C155-AB5B-D145-A2B6-DB79F829C13C}" dt="2019-11-20T19:13:41.717" v="2280" actId="1076"/>
          <ac:picMkLst>
            <pc:docMk/>
            <pc:sldMk cId="534835294" sldId="2060"/>
            <ac:picMk id="2" creationId="{71498A76-FF12-4843-8470-791C806F54B8}"/>
          </ac:picMkLst>
        </pc:picChg>
        <pc:picChg chg="add mod">
          <ac:chgData name="Jeff Hollan" userId="eeefd95a-b7c9-4c6b-9601-7f3decd90f5a" providerId="ADAL" clId="{48F6C155-AB5B-D145-A2B6-DB79F829C13C}" dt="2019-11-20T19:15:41.795" v="2458" actId="1076"/>
          <ac:picMkLst>
            <pc:docMk/>
            <pc:sldMk cId="534835294" sldId="2060"/>
            <ac:picMk id="4" creationId="{360C65C1-E1EF-584C-9145-F5BF3301CA4C}"/>
          </ac:picMkLst>
        </pc:picChg>
      </pc:sldChg>
      <pc:sldChg chg="delSp add ord modTransition">
        <pc:chgData name="Jeff Hollan" userId="eeefd95a-b7c9-4c6b-9601-7f3decd90f5a" providerId="ADAL" clId="{48F6C155-AB5B-D145-A2B6-DB79F829C13C}" dt="2019-11-20T19:16:18.636" v="2465"/>
        <pc:sldMkLst>
          <pc:docMk/>
          <pc:sldMk cId="2646786588" sldId="2061"/>
        </pc:sldMkLst>
        <pc:spChg chg="del">
          <ac:chgData name="Jeff Hollan" userId="eeefd95a-b7c9-4c6b-9601-7f3decd90f5a" providerId="ADAL" clId="{48F6C155-AB5B-D145-A2B6-DB79F829C13C}" dt="2019-11-20T19:15:58.714" v="2461" actId="478"/>
          <ac:spMkLst>
            <pc:docMk/>
            <pc:sldMk cId="2646786588" sldId="2061"/>
            <ac:spMk id="5" creationId="{5D37353C-6680-6A47-8043-E166680D7127}"/>
          </ac:spMkLst>
        </pc:spChg>
        <pc:spChg chg="del">
          <ac:chgData name="Jeff Hollan" userId="eeefd95a-b7c9-4c6b-9601-7f3decd90f5a" providerId="ADAL" clId="{48F6C155-AB5B-D145-A2B6-DB79F829C13C}" dt="2019-11-20T19:15:58.714" v="2461" actId="478"/>
          <ac:spMkLst>
            <pc:docMk/>
            <pc:sldMk cId="2646786588" sldId="2061"/>
            <ac:spMk id="6" creationId="{AF2F031E-164D-954D-94B3-488973B9A484}"/>
          </ac:spMkLst>
        </pc:spChg>
        <pc:picChg chg="del">
          <ac:chgData name="Jeff Hollan" userId="eeefd95a-b7c9-4c6b-9601-7f3decd90f5a" providerId="ADAL" clId="{48F6C155-AB5B-D145-A2B6-DB79F829C13C}" dt="2019-11-20T19:16:00.103" v="2462" actId="478"/>
          <ac:picMkLst>
            <pc:docMk/>
            <pc:sldMk cId="2646786588" sldId="2061"/>
            <ac:picMk id="4" creationId="{360C65C1-E1EF-584C-9145-F5BF3301CA4C}"/>
          </ac:picMkLst>
        </pc:picChg>
      </pc:sldChg>
      <pc:sldChg chg="addSp add modTransition">
        <pc:chgData name="Jeff Hollan" userId="eeefd95a-b7c9-4c6b-9601-7f3decd90f5a" providerId="ADAL" clId="{48F6C155-AB5B-D145-A2B6-DB79F829C13C}" dt="2019-11-20T19:16:18.636" v="2465"/>
        <pc:sldMkLst>
          <pc:docMk/>
          <pc:sldMk cId="2285484361" sldId="2062"/>
        </pc:sldMkLst>
        <pc:spChg chg="add">
          <ac:chgData name="Jeff Hollan" userId="eeefd95a-b7c9-4c6b-9601-7f3decd90f5a" providerId="ADAL" clId="{48F6C155-AB5B-D145-A2B6-DB79F829C13C}" dt="2019-11-20T19:16:09.193" v="2464"/>
          <ac:spMkLst>
            <pc:docMk/>
            <pc:sldMk cId="2285484361" sldId="2062"/>
            <ac:spMk id="5" creationId="{11104F4E-35AA-CF41-9FF6-27861885CD62}"/>
          </ac:spMkLst>
        </pc:spChg>
        <pc:picChg chg="add">
          <ac:chgData name="Jeff Hollan" userId="eeefd95a-b7c9-4c6b-9601-7f3decd90f5a" providerId="ADAL" clId="{48F6C155-AB5B-D145-A2B6-DB79F829C13C}" dt="2019-11-20T19:16:09.193" v="2464"/>
          <ac:picMkLst>
            <pc:docMk/>
            <pc:sldMk cId="2285484361" sldId="2062"/>
            <ac:picMk id="4" creationId="{FAC0288A-DC5F-F841-A21C-61A5724B5655}"/>
          </ac:picMkLst>
        </pc:picChg>
      </pc:sldChg>
      <pc:sldChg chg="add">
        <pc:chgData name="Jeff Hollan" userId="eeefd95a-b7c9-4c6b-9601-7f3decd90f5a" providerId="ADAL" clId="{48F6C155-AB5B-D145-A2B6-DB79F829C13C}" dt="2019-11-20T20:31:30.546" v="2473"/>
        <pc:sldMkLst>
          <pc:docMk/>
          <pc:sldMk cId="3530919163" sldId="2063"/>
        </pc:sldMkLst>
      </pc:sldChg>
      <pc:sldChg chg="addSp delSp modSp new modTransition">
        <pc:chgData name="Jeff Hollan" userId="eeefd95a-b7c9-4c6b-9601-7f3decd90f5a" providerId="ADAL" clId="{48F6C155-AB5B-D145-A2B6-DB79F829C13C}" dt="2019-11-20T20:48:26.108" v="2542" actId="14100"/>
        <pc:sldMkLst>
          <pc:docMk/>
          <pc:sldMk cId="1569654848" sldId="2064"/>
        </pc:sldMkLst>
        <pc:spChg chg="del">
          <ac:chgData name="Jeff Hollan" userId="eeefd95a-b7c9-4c6b-9601-7f3decd90f5a" providerId="ADAL" clId="{48F6C155-AB5B-D145-A2B6-DB79F829C13C}" dt="2019-11-20T20:45:40.212" v="2479" actId="478"/>
          <ac:spMkLst>
            <pc:docMk/>
            <pc:sldMk cId="1569654848" sldId="2064"/>
            <ac:spMk id="2" creationId="{FCB0E874-5E89-944A-8E4B-A955346E543C}"/>
          </ac:spMkLst>
        </pc:spChg>
        <pc:spChg chg="del">
          <ac:chgData name="Jeff Hollan" userId="eeefd95a-b7c9-4c6b-9601-7f3decd90f5a" providerId="ADAL" clId="{48F6C155-AB5B-D145-A2B6-DB79F829C13C}" dt="2019-11-20T20:45:40.212" v="2479" actId="478"/>
          <ac:spMkLst>
            <pc:docMk/>
            <pc:sldMk cId="1569654848" sldId="2064"/>
            <ac:spMk id="3" creationId="{85172EDC-E2C7-EF44-9756-217706C6B0B4}"/>
          </ac:spMkLst>
        </pc:spChg>
        <pc:spChg chg="add mod">
          <ac:chgData name="Jeff Hollan" userId="eeefd95a-b7c9-4c6b-9601-7f3decd90f5a" providerId="ADAL" clId="{48F6C155-AB5B-D145-A2B6-DB79F829C13C}" dt="2019-11-20T20:46:07.672" v="2509" actId="1076"/>
          <ac:spMkLst>
            <pc:docMk/>
            <pc:sldMk cId="1569654848" sldId="2064"/>
            <ac:spMk id="4" creationId="{499E5B9F-17AC-B74E-8EDD-8FBD81F49C8B}"/>
          </ac:spMkLst>
        </pc:spChg>
        <pc:spChg chg="add mod">
          <ac:chgData name="Jeff Hollan" userId="eeefd95a-b7c9-4c6b-9601-7f3decd90f5a" providerId="ADAL" clId="{48F6C155-AB5B-D145-A2B6-DB79F829C13C}" dt="2019-11-20T20:46:07.672" v="2509" actId="1076"/>
          <ac:spMkLst>
            <pc:docMk/>
            <pc:sldMk cId="1569654848" sldId="2064"/>
            <ac:spMk id="5" creationId="{2984FE3C-4807-2F4D-950A-52BF753EE477}"/>
          </ac:spMkLst>
        </pc:spChg>
        <pc:spChg chg="add mod">
          <ac:chgData name="Jeff Hollan" userId="eeefd95a-b7c9-4c6b-9601-7f3decd90f5a" providerId="ADAL" clId="{48F6C155-AB5B-D145-A2B6-DB79F829C13C}" dt="2019-11-20T20:46:09.160" v="2511" actId="20577"/>
          <ac:spMkLst>
            <pc:docMk/>
            <pc:sldMk cId="1569654848" sldId="2064"/>
            <ac:spMk id="6" creationId="{C6E721FF-B255-1346-B128-B9260BF3B3AA}"/>
          </ac:spMkLst>
        </pc:spChg>
        <pc:spChg chg="add mod">
          <ac:chgData name="Jeff Hollan" userId="eeefd95a-b7c9-4c6b-9601-7f3decd90f5a" providerId="ADAL" clId="{48F6C155-AB5B-D145-A2B6-DB79F829C13C}" dt="2019-11-20T20:46:10.719" v="2513" actId="20577"/>
          <ac:spMkLst>
            <pc:docMk/>
            <pc:sldMk cId="1569654848" sldId="2064"/>
            <ac:spMk id="7" creationId="{57439341-9298-434B-839F-048C7B6680D5}"/>
          </ac:spMkLst>
        </pc:spChg>
        <pc:spChg chg="add mod">
          <ac:chgData name="Jeff Hollan" userId="eeefd95a-b7c9-4c6b-9601-7f3decd90f5a" providerId="ADAL" clId="{48F6C155-AB5B-D145-A2B6-DB79F829C13C}" dt="2019-11-20T20:47:35.268" v="2523" actId="207"/>
          <ac:spMkLst>
            <pc:docMk/>
            <pc:sldMk cId="1569654848" sldId="2064"/>
            <ac:spMk id="10" creationId="{86273941-571B-5549-A5DF-A4CC396C54BA}"/>
          </ac:spMkLst>
        </pc:spChg>
        <pc:spChg chg="add mod">
          <ac:chgData name="Jeff Hollan" userId="eeefd95a-b7c9-4c6b-9601-7f3decd90f5a" providerId="ADAL" clId="{48F6C155-AB5B-D145-A2B6-DB79F829C13C}" dt="2019-11-20T20:47:40.172" v="2525" actId="1076"/>
          <ac:spMkLst>
            <pc:docMk/>
            <pc:sldMk cId="1569654848" sldId="2064"/>
            <ac:spMk id="11" creationId="{A8EC9FA4-141C-F446-8035-123098273552}"/>
          </ac:spMkLst>
        </pc:spChg>
        <pc:spChg chg="add mod">
          <ac:chgData name="Jeff Hollan" userId="eeefd95a-b7c9-4c6b-9601-7f3decd90f5a" providerId="ADAL" clId="{48F6C155-AB5B-D145-A2B6-DB79F829C13C}" dt="2019-11-20T20:47:44.309" v="2527" actId="1076"/>
          <ac:spMkLst>
            <pc:docMk/>
            <pc:sldMk cId="1569654848" sldId="2064"/>
            <ac:spMk id="12" creationId="{E21762E1-3991-CC4A-85BF-348A33D27129}"/>
          </ac:spMkLst>
        </pc:spChg>
        <pc:spChg chg="add mod">
          <ac:chgData name="Jeff Hollan" userId="eeefd95a-b7c9-4c6b-9601-7f3decd90f5a" providerId="ADAL" clId="{48F6C155-AB5B-D145-A2B6-DB79F829C13C}" dt="2019-11-20T20:47:46.689" v="2529" actId="1076"/>
          <ac:spMkLst>
            <pc:docMk/>
            <pc:sldMk cId="1569654848" sldId="2064"/>
            <ac:spMk id="13" creationId="{2B195B14-F933-004B-8992-D512A47903C6}"/>
          </ac:spMkLst>
        </pc:spChg>
        <pc:spChg chg="add mod">
          <ac:chgData name="Jeff Hollan" userId="eeefd95a-b7c9-4c6b-9601-7f3decd90f5a" providerId="ADAL" clId="{48F6C155-AB5B-D145-A2B6-DB79F829C13C}" dt="2019-11-20T20:48:01.567" v="2531" actId="207"/>
          <ac:spMkLst>
            <pc:docMk/>
            <pc:sldMk cId="1569654848" sldId="2064"/>
            <ac:spMk id="14" creationId="{797DF6EE-3705-DA47-9D6B-DF16AE54FF00}"/>
          </ac:spMkLst>
        </pc:spChg>
        <pc:spChg chg="add mod">
          <ac:chgData name="Jeff Hollan" userId="eeefd95a-b7c9-4c6b-9601-7f3decd90f5a" providerId="ADAL" clId="{48F6C155-AB5B-D145-A2B6-DB79F829C13C}" dt="2019-11-20T20:48:11.381" v="2535" actId="1036"/>
          <ac:spMkLst>
            <pc:docMk/>
            <pc:sldMk cId="1569654848" sldId="2064"/>
            <ac:spMk id="15" creationId="{2DE8458D-7333-9544-BEE9-1BC1E10255C7}"/>
          </ac:spMkLst>
        </pc:spChg>
        <pc:spChg chg="add mod">
          <ac:chgData name="Jeff Hollan" userId="eeefd95a-b7c9-4c6b-9601-7f3decd90f5a" providerId="ADAL" clId="{48F6C155-AB5B-D145-A2B6-DB79F829C13C}" dt="2019-11-20T20:48:16.711" v="2538" actId="14100"/>
          <ac:spMkLst>
            <pc:docMk/>
            <pc:sldMk cId="1569654848" sldId="2064"/>
            <ac:spMk id="16" creationId="{7935AA9C-BCB5-7041-8B65-8B64A0CE71A8}"/>
          </ac:spMkLst>
        </pc:spChg>
        <pc:spChg chg="add mod">
          <ac:chgData name="Jeff Hollan" userId="eeefd95a-b7c9-4c6b-9601-7f3decd90f5a" providerId="ADAL" clId="{48F6C155-AB5B-D145-A2B6-DB79F829C13C}" dt="2019-11-20T20:48:26.108" v="2542" actId="14100"/>
          <ac:spMkLst>
            <pc:docMk/>
            <pc:sldMk cId="1569654848" sldId="2064"/>
            <ac:spMk id="17" creationId="{487CC602-DFF2-BB45-BCEA-209E5FA3CFF4}"/>
          </ac:spMkLst>
        </pc:spChg>
        <pc:picChg chg="add del mod">
          <ac:chgData name="Jeff Hollan" userId="eeefd95a-b7c9-4c6b-9601-7f3decd90f5a" providerId="ADAL" clId="{48F6C155-AB5B-D145-A2B6-DB79F829C13C}" dt="2019-11-20T20:46:21.198" v="2515"/>
          <ac:picMkLst>
            <pc:docMk/>
            <pc:sldMk cId="1569654848" sldId="2064"/>
            <ac:picMk id="9" creationId="{815F08E0-C2AA-CD4C-B42C-75B0E8DD8EEC}"/>
          </ac:picMkLst>
        </pc:picChg>
      </pc:sldChg>
      <pc:sldChg chg="addSp modSp add modTransition modAnim">
        <pc:chgData name="Jeff Hollan" userId="eeefd95a-b7c9-4c6b-9601-7f3decd90f5a" providerId="ADAL" clId="{48F6C155-AB5B-D145-A2B6-DB79F829C13C}" dt="2019-11-20T20:49:55.096" v="2550"/>
        <pc:sldMkLst>
          <pc:docMk/>
          <pc:sldMk cId="2050330043" sldId="2065"/>
        </pc:sldMkLst>
        <pc:spChg chg="add">
          <ac:chgData name="Jeff Hollan" userId="eeefd95a-b7c9-4c6b-9601-7f3decd90f5a" providerId="ADAL" clId="{48F6C155-AB5B-D145-A2B6-DB79F829C13C}" dt="2019-11-20T20:48:43.714" v="2543"/>
          <ac:spMkLst>
            <pc:docMk/>
            <pc:sldMk cId="2050330043" sldId="2065"/>
            <ac:spMk id="9" creationId="{A5C465E6-7DC7-2C46-9332-5B580ABD02B4}"/>
          </ac:spMkLst>
        </pc:spChg>
        <pc:spChg chg="add">
          <ac:chgData name="Jeff Hollan" userId="eeefd95a-b7c9-4c6b-9601-7f3decd90f5a" providerId="ADAL" clId="{48F6C155-AB5B-D145-A2B6-DB79F829C13C}" dt="2019-11-20T20:48:43.714" v="2543"/>
          <ac:spMkLst>
            <pc:docMk/>
            <pc:sldMk cId="2050330043" sldId="2065"/>
            <ac:spMk id="10" creationId="{47D02067-7E74-C246-8D0D-515020F93AC1}"/>
          </ac:spMkLst>
        </pc:spChg>
        <pc:spChg chg="add">
          <ac:chgData name="Jeff Hollan" userId="eeefd95a-b7c9-4c6b-9601-7f3decd90f5a" providerId="ADAL" clId="{48F6C155-AB5B-D145-A2B6-DB79F829C13C}" dt="2019-11-20T20:48:43.714" v="2543"/>
          <ac:spMkLst>
            <pc:docMk/>
            <pc:sldMk cId="2050330043" sldId="2065"/>
            <ac:spMk id="11" creationId="{9413DB50-C81B-EB4D-A9E8-0C2B0F234930}"/>
          </ac:spMkLst>
        </pc:spChg>
        <pc:spChg chg="add">
          <ac:chgData name="Jeff Hollan" userId="eeefd95a-b7c9-4c6b-9601-7f3decd90f5a" providerId="ADAL" clId="{48F6C155-AB5B-D145-A2B6-DB79F829C13C}" dt="2019-11-20T20:48:43.714" v="2543"/>
          <ac:spMkLst>
            <pc:docMk/>
            <pc:sldMk cId="2050330043" sldId="2065"/>
            <ac:spMk id="12" creationId="{93E3990F-DE33-024C-8335-D018CBC17866}"/>
          </ac:spMkLst>
        </pc:spChg>
        <pc:spChg chg="add">
          <ac:chgData name="Jeff Hollan" userId="eeefd95a-b7c9-4c6b-9601-7f3decd90f5a" providerId="ADAL" clId="{48F6C155-AB5B-D145-A2B6-DB79F829C13C}" dt="2019-11-20T20:48:43.714" v="2543"/>
          <ac:spMkLst>
            <pc:docMk/>
            <pc:sldMk cId="2050330043" sldId="2065"/>
            <ac:spMk id="13" creationId="{45ED2670-D373-6044-9985-CCBC54992F9B}"/>
          </ac:spMkLst>
        </pc:spChg>
        <pc:spChg chg="add">
          <ac:chgData name="Jeff Hollan" userId="eeefd95a-b7c9-4c6b-9601-7f3decd90f5a" providerId="ADAL" clId="{48F6C155-AB5B-D145-A2B6-DB79F829C13C}" dt="2019-11-20T20:48:43.714" v="2543"/>
          <ac:spMkLst>
            <pc:docMk/>
            <pc:sldMk cId="2050330043" sldId="2065"/>
            <ac:spMk id="14" creationId="{F17F7F88-820D-894C-AB04-E93FA680229E}"/>
          </ac:spMkLst>
        </pc:spChg>
        <pc:spChg chg="add">
          <ac:chgData name="Jeff Hollan" userId="eeefd95a-b7c9-4c6b-9601-7f3decd90f5a" providerId="ADAL" clId="{48F6C155-AB5B-D145-A2B6-DB79F829C13C}" dt="2019-11-20T20:48:43.714" v="2543"/>
          <ac:spMkLst>
            <pc:docMk/>
            <pc:sldMk cId="2050330043" sldId="2065"/>
            <ac:spMk id="15" creationId="{373F0E08-2A15-894D-864E-38A51AF66581}"/>
          </ac:spMkLst>
        </pc:spChg>
        <pc:spChg chg="add">
          <ac:chgData name="Jeff Hollan" userId="eeefd95a-b7c9-4c6b-9601-7f3decd90f5a" providerId="ADAL" clId="{48F6C155-AB5B-D145-A2B6-DB79F829C13C}" dt="2019-11-20T20:48:43.714" v="2543"/>
          <ac:spMkLst>
            <pc:docMk/>
            <pc:sldMk cId="2050330043" sldId="2065"/>
            <ac:spMk id="16" creationId="{5BCCA6A1-9713-7843-ABE9-F1B2644D04BC}"/>
          </ac:spMkLst>
        </pc:spChg>
        <pc:picChg chg="add mod">
          <ac:chgData name="Jeff Hollan" userId="eeefd95a-b7c9-4c6b-9601-7f3decd90f5a" providerId="ADAL" clId="{48F6C155-AB5B-D145-A2B6-DB79F829C13C}" dt="2019-11-20T20:48:49.895" v="2544" actId="166"/>
          <ac:picMkLst>
            <pc:docMk/>
            <pc:sldMk cId="2050330043" sldId="2065"/>
            <ac:picMk id="8" creationId="{38B230B4-EA1A-6941-8AB8-C8BA43CDBB6B}"/>
          </ac:picMkLst>
        </pc:picChg>
      </pc:sldChg>
      <pc:sldChg chg="addSp delSp modSp new mod setBg">
        <pc:chgData name="Jeff Hollan" userId="eeefd95a-b7c9-4c6b-9601-7f3decd90f5a" providerId="ADAL" clId="{48F6C155-AB5B-D145-A2B6-DB79F829C13C}" dt="2019-11-20T20:52:42.575" v="2762" actId="478"/>
        <pc:sldMkLst>
          <pc:docMk/>
          <pc:sldMk cId="4135722436" sldId="2066"/>
        </pc:sldMkLst>
        <pc:spChg chg="mod">
          <ac:chgData name="Jeff Hollan" userId="eeefd95a-b7c9-4c6b-9601-7f3decd90f5a" providerId="ADAL" clId="{48F6C155-AB5B-D145-A2B6-DB79F829C13C}" dt="2019-11-20T20:51:08.156" v="2756" actId="26606"/>
          <ac:spMkLst>
            <pc:docMk/>
            <pc:sldMk cId="4135722436" sldId="2066"/>
            <ac:spMk id="2" creationId="{C0E40976-F231-5A48-893D-6C5709C8C70E}"/>
          </ac:spMkLst>
        </pc:spChg>
        <pc:spChg chg="mod">
          <ac:chgData name="Jeff Hollan" userId="eeefd95a-b7c9-4c6b-9601-7f3decd90f5a" providerId="ADAL" clId="{48F6C155-AB5B-D145-A2B6-DB79F829C13C}" dt="2019-11-20T20:51:16.981" v="2757" actId="1076"/>
          <ac:spMkLst>
            <pc:docMk/>
            <pc:sldMk cId="4135722436" sldId="2066"/>
            <ac:spMk id="3" creationId="{5A58C35C-6B61-D94B-83F5-4958AAF7316E}"/>
          </ac:spMkLst>
        </pc:spChg>
        <pc:spChg chg="add">
          <ac:chgData name="Jeff Hollan" userId="eeefd95a-b7c9-4c6b-9601-7f3decd90f5a" providerId="ADAL" clId="{48F6C155-AB5B-D145-A2B6-DB79F829C13C}" dt="2019-11-20T20:51:08.156" v="2756" actId="26606"/>
          <ac:spMkLst>
            <pc:docMk/>
            <pc:sldMk cId="4135722436" sldId="2066"/>
            <ac:spMk id="10" creationId="{AFA67CD3-AB4E-4A7A-BEB8-53C445D8C44E}"/>
          </ac:spMkLst>
        </pc:spChg>
        <pc:spChg chg="add">
          <ac:chgData name="Jeff Hollan" userId="eeefd95a-b7c9-4c6b-9601-7f3decd90f5a" providerId="ADAL" clId="{48F6C155-AB5B-D145-A2B6-DB79F829C13C}" dt="2019-11-20T20:51:08.156" v="2756" actId="26606"/>
          <ac:spMkLst>
            <pc:docMk/>
            <pc:sldMk cId="4135722436" sldId="2066"/>
            <ac:spMk id="14" creationId="{339C8D78-A644-462F-B674-F440635E5353}"/>
          </ac:spMkLst>
        </pc:spChg>
        <pc:picChg chg="add del mod">
          <ac:chgData name="Jeff Hollan" userId="eeefd95a-b7c9-4c6b-9601-7f3decd90f5a" providerId="ADAL" clId="{48F6C155-AB5B-D145-A2B6-DB79F829C13C}" dt="2019-11-20T20:52:42.575" v="2762" actId="478"/>
          <ac:picMkLst>
            <pc:docMk/>
            <pc:sldMk cId="4135722436" sldId="2066"/>
            <ac:picMk id="4" creationId="{7971E8DD-E87D-9742-A059-DA81E79ABCEB}"/>
          </ac:picMkLst>
        </pc:picChg>
        <pc:picChg chg="add">
          <ac:chgData name="Jeff Hollan" userId="eeefd95a-b7c9-4c6b-9601-7f3decd90f5a" providerId="ADAL" clId="{48F6C155-AB5B-D145-A2B6-DB79F829C13C}" dt="2019-11-20T20:51:08.156" v="2756" actId="26606"/>
          <ac:picMkLst>
            <pc:docMk/>
            <pc:sldMk cId="4135722436" sldId="2066"/>
            <ac:picMk id="7" creationId="{DEE6252E-CB24-4267-85AA-96E8EE31E9A2}"/>
          </ac:picMkLst>
        </pc:picChg>
        <pc:picChg chg="add">
          <ac:chgData name="Jeff Hollan" userId="eeefd95a-b7c9-4c6b-9601-7f3decd90f5a" providerId="ADAL" clId="{48F6C155-AB5B-D145-A2B6-DB79F829C13C}" dt="2019-11-20T20:51:08.156" v="2756" actId="26606"/>
          <ac:picMkLst>
            <pc:docMk/>
            <pc:sldMk cId="4135722436" sldId="2066"/>
            <ac:picMk id="12" creationId="{07CF545F-9C2E-4446-97CD-AD92990C2B68}"/>
          </ac:picMkLst>
        </pc:picChg>
      </pc:sldChg>
      <pc:sldChg chg="delSp add">
        <pc:chgData name="Jeff Hollan" userId="eeefd95a-b7c9-4c6b-9601-7f3decd90f5a" providerId="ADAL" clId="{48F6C155-AB5B-D145-A2B6-DB79F829C13C}" dt="2019-11-20T20:53:21.807" v="2766" actId="478"/>
        <pc:sldMkLst>
          <pc:docMk/>
          <pc:sldMk cId="2292448033" sldId="2067"/>
        </pc:sldMkLst>
        <pc:spChg chg="del">
          <ac:chgData name="Jeff Hollan" userId="eeefd95a-b7c9-4c6b-9601-7f3decd90f5a" providerId="ADAL" clId="{48F6C155-AB5B-D145-A2B6-DB79F829C13C}" dt="2019-11-20T20:53:21.807" v="2766" actId="478"/>
          <ac:spMkLst>
            <pc:docMk/>
            <pc:sldMk cId="2292448033" sldId="2067"/>
            <ac:spMk id="32" creationId="{97C3176A-B752-254A-AF2B-79483E0F7DB3}"/>
          </ac:spMkLst>
        </pc:spChg>
        <pc:spChg chg="del">
          <ac:chgData name="Jeff Hollan" userId="eeefd95a-b7c9-4c6b-9601-7f3decd90f5a" providerId="ADAL" clId="{48F6C155-AB5B-D145-A2B6-DB79F829C13C}" dt="2019-11-20T20:53:21.807" v="2766" actId="478"/>
          <ac:spMkLst>
            <pc:docMk/>
            <pc:sldMk cId="2292448033" sldId="2067"/>
            <ac:spMk id="33" creationId="{00A9D90B-C6F7-A249-B65F-B1ACDE5EA4FE}"/>
          </ac:spMkLst>
        </pc:spChg>
        <pc:spChg chg="del">
          <ac:chgData name="Jeff Hollan" userId="eeefd95a-b7c9-4c6b-9601-7f3decd90f5a" providerId="ADAL" clId="{48F6C155-AB5B-D145-A2B6-DB79F829C13C}" dt="2019-11-20T20:53:21.807" v="2766" actId="478"/>
          <ac:spMkLst>
            <pc:docMk/>
            <pc:sldMk cId="2292448033" sldId="2067"/>
            <ac:spMk id="35" creationId="{6AD0EDA4-8087-6049-A53F-E3BC657104B4}"/>
          </ac:spMkLst>
        </pc:spChg>
        <pc:spChg chg="del">
          <ac:chgData name="Jeff Hollan" userId="eeefd95a-b7c9-4c6b-9601-7f3decd90f5a" providerId="ADAL" clId="{48F6C155-AB5B-D145-A2B6-DB79F829C13C}" dt="2019-11-20T20:53:21.807" v="2766" actId="478"/>
          <ac:spMkLst>
            <pc:docMk/>
            <pc:sldMk cId="2292448033" sldId="2067"/>
            <ac:spMk id="37" creationId="{F69819C7-2AD2-C446-B489-BF6B144508FA}"/>
          </ac:spMkLst>
        </pc:spChg>
        <pc:grpChg chg="del">
          <ac:chgData name="Jeff Hollan" userId="eeefd95a-b7c9-4c6b-9601-7f3decd90f5a" providerId="ADAL" clId="{48F6C155-AB5B-D145-A2B6-DB79F829C13C}" dt="2019-11-20T20:53:21.807" v="2766" actId="478"/>
          <ac:grpSpMkLst>
            <pc:docMk/>
            <pc:sldMk cId="2292448033" sldId="2067"/>
            <ac:grpSpMk id="28" creationId="{D59B9269-8AF4-8A40-AA87-01C4DE7908BA}"/>
          </ac:grpSpMkLst>
        </pc:grpChg>
        <pc:cxnChg chg="del">
          <ac:chgData name="Jeff Hollan" userId="eeefd95a-b7c9-4c6b-9601-7f3decd90f5a" providerId="ADAL" clId="{48F6C155-AB5B-D145-A2B6-DB79F829C13C}" dt="2019-11-20T20:53:21.807" v="2766" actId="478"/>
          <ac:cxnSpMkLst>
            <pc:docMk/>
            <pc:sldMk cId="2292448033" sldId="2067"/>
            <ac:cxnSpMk id="34" creationId="{E77B06A5-DE14-E34C-9AC9-3F72E8487CA6}"/>
          </ac:cxnSpMkLst>
        </pc:cxnChg>
      </pc:sldChg>
      <pc:sldChg chg="add">
        <pc:chgData name="Jeff Hollan" userId="eeefd95a-b7c9-4c6b-9601-7f3decd90f5a" providerId="ADAL" clId="{48F6C155-AB5B-D145-A2B6-DB79F829C13C}" dt="2019-11-20T20:53:16.435" v="2765"/>
        <pc:sldMkLst>
          <pc:docMk/>
          <pc:sldMk cId="3841812127" sldId="2068"/>
        </pc:sldMkLst>
      </pc:sldChg>
      <pc:sldChg chg="modSp new">
        <pc:chgData name="Jeff Hollan" userId="eeefd95a-b7c9-4c6b-9601-7f3decd90f5a" providerId="ADAL" clId="{48F6C155-AB5B-D145-A2B6-DB79F829C13C}" dt="2019-11-20T21:00:55.372" v="3105" actId="20577"/>
        <pc:sldMkLst>
          <pc:docMk/>
          <pc:sldMk cId="2047010369" sldId="2069"/>
        </pc:sldMkLst>
        <pc:spChg chg="mod">
          <ac:chgData name="Jeff Hollan" userId="eeefd95a-b7c9-4c6b-9601-7f3decd90f5a" providerId="ADAL" clId="{48F6C155-AB5B-D145-A2B6-DB79F829C13C}" dt="2019-11-20T20:57:17.640" v="2851" actId="20577"/>
          <ac:spMkLst>
            <pc:docMk/>
            <pc:sldMk cId="2047010369" sldId="2069"/>
            <ac:spMk id="2" creationId="{AA540875-FF59-FA49-9831-E5B8B226E54F}"/>
          </ac:spMkLst>
        </pc:spChg>
        <pc:spChg chg="mod">
          <ac:chgData name="Jeff Hollan" userId="eeefd95a-b7c9-4c6b-9601-7f3decd90f5a" providerId="ADAL" clId="{48F6C155-AB5B-D145-A2B6-DB79F829C13C}" dt="2019-11-20T21:00:55.372" v="3105" actId="20577"/>
          <ac:spMkLst>
            <pc:docMk/>
            <pc:sldMk cId="2047010369" sldId="2069"/>
            <ac:spMk id="3" creationId="{F22BF0B8-2489-F244-845A-1FC03DCACB0C}"/>
          </ac:spMkLst>
        </pc:spChg>
      </pc:sldChg>
      <pc:sldMasterChg chg="addSp delSp modSp modSldLayout">
        <pc:chgData name="Jeff Hollan" userId="eeefd95a-b7c9-4c6b-9601-7f3decd90f5a" providerId="ADAL" clId="{48F6C155-AB5B-D145-A2B6-DB79F829C13C}" dt="2019-11-20T21:03:10.476" v="3152"/>
        <pc:sldMasterMkLst>
          <pc:docMk/>
          <pc:sldMasterMk cId="200453585" sldId="2147483648"/>
        </pc:sldMasterMkLst>
        <pc:spChg chg="mod">
          <ac:chgData name="Jeff Hollan" userId="eeefd95a-b7c9-4c6b-9601-7f3decd90f5a" providerId="ADAL" clId="{48F6C155-AB5B-D145-A2B6-DB79F829C13C}" dt="2019-11-20T21:01:40.232" v="3127" actId="20577"/>
          <ac:spMkLst>
            <pc:docMk/>
            <pc:sldMasterMk cId="200453585" sldId="2147483648"/>
            <ac:spMk id="5" creationId="{DCC961B1-7C55-0C45-8BAC-6372BEDFACCE}"/>
          </ac:spMkLst>
        </pc:spChg>
        <pc:spChg chg="add del mod">
          <ac:chgData name="Jeff Hollan" userId="eeefd95a-b7c9-4c6b-9601-7f3decd90f5a" providerId="ADAL" clId="{48F6C155-AB5B-D145-A2B6-DB79F829C13C}" dt="2019-11-20T21:02:55.939" v="3142"/>
          <ac:spMkLst>
            <pc:docMk/>
            <pc:sldMasterMk cId="200453585" sldId="2147483648"/>
            <ac:spMk id="7" creationId="{875E47DB-06EA-454D-B17A-AF160E055103}"/>
          </ac:spMkLst>
        </pc:spChg>
        <pc:sldLayoutChg chg="addSp">
          <pc:chgData name="Jeff Hollan" userId="eeefd95a-b7c9-4c6b-9601-7f3decd90f5a" providerId="ADAL" clId="{48F6C155-AB5B-D145-A2B6-DB79F829C13C}" dt="2019-11-20T21:03:00.191" v="3145"/>
          <pc:sldLayoutMkLst>
            <pc:docMk/>
            <pc:sldMasterMk cId="200453585" sldId="2147483648"/>
            <pc:sldLayoutMk cId="4160168105" sldId="2147483652"/>
          </pc:sldLayoutMkLst>
          <pc:spChg chg="add">
            <ac:chgData name="Jeff Hollan" userId="eeefd95a-b7c9-4c6b-9601-7f3decd90f5a" providerId="ADAL" clId="{48F6C155-AB5B-D145-A2B6-DB79F829C13C}" dt="2019-11-20T21:03:00.191" v="3145"/>
            <ac:spMkLst>
              <pc:docMk/>
              <pc:sldMasterMk cId="200453585" sldId="2147483648"/>
              <pc:sldLayoutMk cId="4160168105" sldId="2147483652"/>
              <ac:spMk id="8" creationId="{5AC9FA5B-90B9-8247-ABBB-ECD61A3C4D10}"/>
            </ac:spMkLst>
          </pc:spChg>
        </pc:sldLayoutChg>
        <pc:sldLayoutChg chg="addSp">
          <pc:chgData name="Jeff Hollan" userId="eeefd95a-b7c9-4c6b-9601-7f3decd90f5a" providerId="ADAL" clId="{48F6C155-AB5B-D145-A2B6-DB79F829C13C}" dt="2019-11-20T21:03:01.577" v="3146"/>
          <pc:sldLayoutMkLst>
            <pc:docMk/>
            <pc:sldMasterMk cId="200453585" sldId="2147483648"/>
            <pc:sldLayoutMk cId="398599594" sldId="2147483653"/>
          </pc:sldLayoutMkLst>
          <pc:spChg chg="add">
            <ac:chgData name="Jeff Hollan" userId="eeefd95a-b7c9-4c6b-9601-7f3decd90f5a" providerId="ADAL" clId="{48F6C155-AB5B-D145-A2B6-DB79F829C13C}" dt="2019-11-20T21:03:01.577" v="3146"/>
            <ac:spMkLst>
              <pc:docMk/>
              <pc:sldMasterMk cId="200453585" sldId="2147483648"/>
              <pc:sldLayoutMk cId="398599594" sldId="2147483653"/>
              <ac:spMk id="10" creationId="{95C02B81-B25E-F442-96C5-C77D56BC226E}"/>
            </ac:spMkLst>
          </pc:spChg>
        </pc:sldLayoutChg>
        <pc:sldLayoutChg chg="addSp">
          <pc:chgData name="Jeff Hollan" userId="eeefd95a-b7c9-4c6b-9601-7f3decd90f5a" providerId="ADAL" clId="{48F6C155-AB5B-D145-A2B6-DB79F829C13C}" dt="2019-11-20T21:03:03.244" v="3147"/>
          <pc:sldLayoutMkLst>
            <pc:docMk/>
            <pc:sldMasterMk cId="200453585" sldId="2147483648"/>
            <pc:sldLayoutMk cId="2198055443" sldId="2147483654"/>
          </pc:sldLayoutMkLst>
          <pc:spChg chg="add">
            <ac:chgData name="Jeff Hollan" userId="eeefd95a-b7c9-4c6b-9601-7f3decd90f5a" providerId="ADAL" clId="{48F6C155-AB5B-D145-A2B6-DB79F829C13C}" dt="2019-11-20T21:03:03.244" v="3147"/>
            <ac:spMkLst>
              <pc:docMk/>
              <pc:sldMasterMk cId="200453585" sldId="2147483648"/>
              <pc:sldLayoutMk cId="2198055443" sldId="2147483654"/>
              <ac:spMk id="6" creationId="{16DF62B0-C799-524B-9102-9553B4932C13}"/>
            </ac:spMkLst>
          </pc:spChg>
        </pc:sldLayoutChg>
        <pc:sldLayoutChg chg="addSp">
          <pc:chgData name="Jeff Hollan" userId="eeefd95a-b7c9-4c6b-9601-7f3decd90f5a" providerId="ADAL" clId="{48F6C155-AB5B-D145-A2B6-DB79F829C13C}" dt="2019-11-20T21:03:03.979" v="3148"/>
          <pc:sldLayoutMkLst>
            <pc:docMk/>
            <pc:sldMasterMk cId="200453585" sldId="2147483648"/>
            <pc:sldLayoutMk cId="3244797656" sldId="2147483655"/>
          </pc:sldLayoutMkLst>
          <pc:spChg chg="add">
            <ac:chgData name="Jeff Hollan" userId="eeefd95a-b7c9-4c6b-9601-7f3decd90f5a" providerId="ADAL" clId="{48F6C155-AB5B-D145-A2B6-DB79F829C13C}" dt="2019-11-20T21:03:03.979" v="3148"/>
            <ac:spMkLst>
              <pc:docMk/>
              <pc:sldMasterMk cId="200453585" sldId="2147483648"/>
              <pc:sldLayoutMk cId="3244797656" sldId="2147483655"/>
              <ac:spMk id="5" creationId="{EBAC4BD6-A8DC-7045-A225-99A27E9DEDA2}"/>
            </ac:spMkLst>
          </pc:spChg>
        </pc:sldLayoutChg>
        <pc:sldLayoutChg chg="addSp">
          <pc:chgData name="Jeff Hollan" userId="eeefd95a-b7c9-4c6b-9601-7f3decd90f5a" providerId="ADAL" clId="{48F6C155-AB5B-D145-A2B6-DB79F829C13C}" dt="2019-11-20T21:03:05.356" v="3149"/>
          <pc:sldLayoutMkLst>
            <pc:docMk/>
            <pc:sldMasterMk cId="200453585" sldId="2147483648"/>
            <pc:sldLayoutMk cId="1411937381" sldId="2147483656"/>
          </pc:sldLayoutMkLst>
          <pc:spChg chg="add">
            <ac:chgData name="Jeff Hollan" userId="eeefd95a-b7c9-4c6b-9601-7f3decd90f5a" providerId="ADAL" clId="{48F6C155-AB5B-D145-A2B6-DB79F829C13C}" dt="2019-11-20T21:03:05.356" v="3149"/>
            <ac:spMkLst>
              <pc:docMk/>
              <pc:sldMasterMk cId="200453585" sldId="2147483648"/>
              <pc:sldLayoutMk cId="1411937381" sldId="2147483656"/>
              <ac:spMk id="8" creationId="{F215B1D9-B983-A84B-B159-8B8CB99DABAC}"/>
            </ac:spMkLst>
          </pc:spChg>
        </pc:sldLayoutChg>
        <pc:sldLayoutChg chg="addSp">
          <pc:chgData name="Jeff Hollan" userId="eeefd95a-b7c9-4c6b-9601-7f3decd90f5a" providerId="ADAL" clId="{48F6C155-AB5B-D145-A2B6-DB79F829C13C}" dt="2019-11-20T21:03:06.588" v="3150"/>
          <pc:sldLayoutMkLst>
            <pc:docMk/>
            <pc:sldMasterMk cId="200453585" sldId="2147483648"/>
            <pc:sldLayoutMk cId="4182486172" sldId="2147483657"/>
          </pc:sldLayoutMkLst>
          <pc:spChg chg="add">
            <ac:chgData name="Jeff Hollan" userId="eeefd95a-b7c9-4c6b-9601-7f3decd90f5a" providerId="ADAL" clId="{48F6C155-AB5B-D145-A2B6-DB79F829C13C}" dt="2019-11-20T21:03:06.588" v="3150"/>
            <ac:spMkLst>
              <pc:docMk/>
              <pc:sldMasterMk cId="200453585" sldId="2147483648"/>
              <pc:sldLayoutMk cId="4182486172" sldId="2147483657"/>
              <ac:spMk id="8" creationId="{64C29F8D-CD87-074F-9B54-824865C02864}"/>
            </ac:spMkLst>
          </pc:spChg>
        </pc:sldLayoutChg>
        <pc:sldLayoutChg chg="addSp">
          <pc:chgData name="Jeff Hollan" userId="eeefd95a-b7c9-4c6b-9601-7f3decd90f5a" providerId="ADAL" clId="{48F6C155-AB5B-D145-A2B6-DB79F829C13C}" dt="2019-11-20T21:03:07.935" v="3151"/>
          <pc:sldLayoutMkLst>
            <pc:docMk/>
            <pc:sldMasterMk cId="200453585" sldId="2147483648"/>
            <pc:sldLayoutMk cId="1556958355" sldId="2147483658"/>
          </pc:sldLayoutMkLst>
          <pc:spChg chg="add">
            <ac:chgData name="Jeff Hollan" userId="eeefd95a-b7c9-4c6b-9601-7f3decd90f5a" providerId="ADAL" clId="{48F6C155-AB5B-D145-A2B6-DB79F829C13C}" dt="2019-11-20T21:03:07.935" v="3151"/>
            <ac:spMkLst>
              <pc:docMk/>
              <pc:sldMasterMk cId="200453585" sldId="2147483648"/>
              <pc:sldLayoutMk cId="1556958355" sldId="2147483658"/>
              <ac:spMk id="7" creationId="{091879D6-B1A3-874F-8107-549C1DB8002A}"/>
            </ac:spMkLst>
          </pc:spChg>
        </pc:sldLayoutChg>
        <pc:sldLayoutChg chg="addSp delSp modSp">
          <pc:chgData name="Jeff Hollan" userId="eeefd95a-b7c9-4c6b-9601-7f3decd90f5a" providerId="ADAL" clId="{48F6C155-AB5B-D145-A2B6-DB79F829C13C}" dt="2019-11-20T21:02:56.672" v="3144"/>
          <pc:sldLayoutMkLst>
            <pc:docMk/>
            <pc:sldMasterMk cId="200453585" sldId="2147483648"/>
            <pc:sldLayoutMk cId="2984028908" sldId="2147483660"/>
          </pc:sldLayoutMkLst>
          <pc:spChg chg="add del mod">
            <ac:chgData name="Jeff Hollan" userId="eeefd95a-b7c9-4c6b-9601-7f3decd90f5a" providerId="ADAL" clId="{48F6C155-AB5B-D145-A2B6-DB79F829C13C}" dt="2019-11-20T21:02:56.672" v="3144"/>
            <ac:spMkLst>
              <pc:docMk/>
              <pc:sldMasterMk cId="200453585" sldId="2147483648"/>
              <pc:sldLayoutMk cId="2984028908" sldId="2147483660"/>
              <ac:spMk id="2" creationId="{26261D01-1974-CF41-990E-EC4354ED3C95}"/>
            </ac:spMkLst>
          </pc:spChg>
        </pc:sldLayoutChg>
        <pc:sldLayoutChg chg="addSp">
          <pc:chgData name="Jeff Hollan" userId="eeefd95a-b7c9-4c6b-9601-7f3decd90f5a" providerId="ADAL" clId="{48F6C155-AB5B-D145-A2B6-DB79F829C13C}" dt="2019-11-20T21:03:10.476" v="3152"/>
          <pc:sldLayoutMkLst>
            <pc:docMk/>
            <pc:sldMasterMk cId="200453585" sldId="2147483648"/>
            <pc:sldLayoutMk cId="4289287023" sldId="2147483661"/>
          </pc:sldLayoutMkLst>
          <pc:spChg chg="add">
            <ac:chgData name="Jeff Hollan" userId="eeefd95a-b7c9-4c6b-9601-7f3decd90f5a" providerId="ADAL" clId="{48F6C155-AB5B-D145-A2B6-DB79F829C13C}" dt="2019-11-20T21:03:10.476" v="3152"/>
            <ac:spMkLst>
              <pc:docMk/>
              <pc:sldMasterMk cId="200453585" sldId="2147483648"/>
              <pc:sldLayoutMk cId="4289287023" sldId="2147483661"/>
              <ac:spMk id="6" creationId="{D7972A08-9B86-9847-8844-C5D3D9CE0F5A}"/>
            </ac:spMkLst>
          </pc:spChg>
        </pc:sldLayoutChg>
        <pc:sldLayoutChg chg="modSp">
          <pc:chgData name="Jeff Hollan" userId="eeefd95a-b7c9-4c6b-9601-7f3decd90f5a" providerId="ADAL" clId="{48F6C155-AB5B-D145-A2B6-DB79F829C13C}" dt="2019-11-20T21:01:17.967" v="3116" actId="20577"/>
          <pc:sldLayoutMkLst>
            <pc:docMk/>
            <pc:sldMasterMk cId="200453585" sldId="2147483648"/>
            <pc:sldLayoutMk cId="193727632" sldId="2147483662"/>
          </pc:sldLayoutMkLst>
          <pc:spChg chg="mod">
            <ac:chgData name="Jeff Hollan" userId="eeefd95a-b7c9-4c6b-9601-7f3decd90f5a" providerId="ADAL" clId="{48F6C155-AB5B-D145-A2B6-DB79F829C13C}" dt="2019-11-20T21:01:17.967" v="3116" actId="20577"/>
            <ac:spMkLst>
              <pc:docMk/>
              <pc:sldMasterMk cId="200453585" sldId="2147483648"/>
              <pc:sldLayoutMk cId="193727632" sldId="2147483662"/>
              <ac:spMk id="5" creationId="{1760D983-815A-4942-B609-55996D307D08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08750D-D55E-429E-A6AA-2C24F34F9AD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835D9BC-3DD2-44C5-A7BE-5C189FCE1440}">
      <dgm:prSet/>
      <dgm:spPr/>
      <dgm:t>
        <a:bodyPr/>
        <a:lstStyle/>
        <a:p>
          <a:r>
            <a:rPr lang="en-US"/>
            <a:t>Automation</a:t>
          </a:r>
        </a:p>
      </dgm:t>
    </dgm:pt>
    <dgm:pt modelId="{29E15BAD-9C75-4F38-B5FA-F30502B58C46}" type="parTrans" cxnId="{3D3FAE4E-30AC-4ECD-A960-C37A5C61E311}">
      <dgm:prSet/>
      <dgm:spPr/>
      <dgm:t>
        <a:bodyPr/>
        <a:lstStyle/>
        <a:p>
          <a:endParaRPr lang="en-US"/>
        </a:p>
      </dgm:t>
    </dgm:pt>
    <dgm:pt modelId="{961FE403-9AEC-40B1-A79E-BA1C2D92CB0A}" type="sibTrans" cxnId="{3D3FAE4E-30AC-4ECD-A960-C37A5C61E311}">
      <dgm:prSet/>
      <dgm:spPr/>
      <dgm:t>
        <a:bodyPr/>
        <a:lstStyle/>
        <a:p>
          <a:endParaRPr lang="en-US"/>
        </a:p>
      </dgm:t>
    </dgm:pt>
    <dgm:pt modelId="{E3496780-DFE0-4AA1-948C-E14D22D26316}">
      <dgm:prSet/>
      <dgm:spPr/>
      <dgm:t>
        <a:bodyPr/>
        <a:lstStyle/>
        <a:p>
          <a:r>
            <a:rPr lang="en-US"/>
            <a:t>“Glue” between services</a:t>
          </a:r>
        </a:p>
      </dgm:t>
    </dgm:pt>
    <dgm:pt modelId="{80DFD040-E5A4-490F-B752-2EBC3F429903}" type="parTrans" cxnId="{BF42E5F5-2640-4DF6-9A9E-C59D7D61C3DD}">
      <dgm:prSet/>
      <dgm:spPr/>
      <dgm:t>
        <a:bodyPr/>
        <a:lstStyle/>
        <a:p>
          <a:endParaRPr lang="en-US"/>
        </a:p>
      </dgm:t>
    </dgm:pt>
    <dgm:pt modelId="{500E57EF-2963-4AEA-A7F4-24EA7583923E}" type="sibTrans" cxnId="{BF42E5F5-2640-4DF6-9A9E-C59D7D61C3DD}">
      <dgm:prSet/>
      <dgm:spPr/>
      <dgm:t>
        <a:bodyPr/>
        <a:lstStyle/>
        <a:p>
          <a:endParaRPr lang="en-US"/>
        </a:p>
      </dgm:t>
    </dgm:pt>
    <dgm:pt modelId="{F9B6B5CF-EACF-4726-B1C9-424C3703BE7A}">
      <dgm:prSet/>
      <dgm:spPr/>
      <dgm:t>
        <a:bodyPr/>
        <a:lstStyle/>
        <a:p>
          <a:r>
            <a:rPr lang="en-US" dirty="0"/>
            <a:t>Rapid APIs</a:t>
          </a:r>
        </a:p>
      </dgm:t>
    </dgm:pt>
    <dgm:pt modelId="{728E134E-69F2-4466-A7EE-FC21B2556A98}" type="parTrans" cxnId="{0DEEA4EA-4EBE-4049-BF82-7FA69A5DAB5C}">
      <dgm:prSet/>
      <dgm:spPr/>
      <dgm:t>
        <a:bodyPr/>
        <a:lstStyle/>
        <a:p>
          <a:endParaRPr lang="en-US"/>
        </a:p>
      </dgm:t>
    </dgm:pt>
    <dgm:pt modelId="{64896C77-B549-4568-8F75-18250DCCCC17}" type="sibTrans" cxnId="{0DEEA4EA-4EBE-4049-BF82-7FA69A5DAB5C}">
      <dgm:prSet/>
      <dgm:spPr/>
      <dgm:t>
        <a:bodyPr/>
        <a:lstStyle/>
        <a:p>
          <a:endParaRPr lang="en-US"/>
        </a:p>
      </dgm:t>
    </dgm:pt>
    <dgm:pt modelId="{169BCC93-DD33-428C-9908-2FE8EC6AA76C}">
      <dgm:prSet/>
      <dgm:spPr/>
      <dgm:t>
        <a:bodyPr/>
        <a:lstStyle/>
        <a:p>
          <a:r>
            <a:rPr lang="en-US" dirty="0"/>
            <a:t>Event Stream and Queue processing</a:t>
          </a:r>
        </a:p>
      </dgm:t>
    </dgm:pt>
    <dgm:pt modelId="{EEA5BCCA-9FD6-4502-A438-A8D60FCD24D1}" type="parTrans" cxnId="{508A1727-3B05-4C13-B708-D497E9954EA1}">
      <dgm:prSet/>
      <dgm:spPr/>
      <dgm:t>
        <a:bodyPr/>
        <a:lstStyle/>
        <a:p>
          <a:endParaRPr lang="en-US"/>
        </a:p>
      </dgm:t>
    </dgm:pt>
    <dgm:pt modelId="{7938D8FF-CB1C-431F-8E83-DD2367EDD22D}" type="sibTrans" cxnId="{508A1727-3B05-4C13-B708-D497E9954EA1}">
      <dgm:prSet/>
      <dgm:spPr/>
      <dgm:t>
        <a:bodyPr/>
        <a:lstStyle/>
        <a:p>
          <a:endParaRPr lang="en-US"/>
        </a:p>
      </dgm:t>
    </dgm:pt>
    <dgm:pt modelId="{C80277A1-D818-4EF9-AD3C-9CFA9BADB340}" type="pres">
      <dgm:prSet presAssocID="{8C08750D-D55E-429E-A6AA-2C24F34F9AD8}" presName="root" presStyleCnt="0">
        <dgm:presLayoutVars>
          <dgm:dir/>
          <dgm:resizeHandles val="exact"/>
        </dgm:presLayoutVars>
      </dgm:prSet>
      <dgm:spPr/>
    </dgm:pt>
    <dgm:pt modelId="{D1D3B400-1D8D-40B2-9B88-9A54A9E9A7A7}" type="pres">
      <dgm:prSet presAssocID="{D835D9BC-3DD2-44C5-A7BE-5C189FCE1440}" presName="compNode" presStyleCnt="0"/>
      <dgm:spPr/>
    </dgm:pt>
    <dgm:pt modelId="{0D81FF30-8AD7-4BD8-BB46-7F9B7FF75731}" type="pres">
      <dgm:prSet presAssocID="{D835D9BC-3DD2-44C5-A7BE-5C189FCE14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090339F-0765-4948-BAA4-1D428EDC9ECD}" type="pres">
      <dgm:prSet presAssocID="{D835D9BC-3DD2-44C5-A7BE-5C189FCE1440}" presName="spaceRect" presStyleCnt="0"/>
      <dgm:spPr/>
    </dgm:pt>
    <dgm:pt modelId="{9E01AAFD-01AF-479F-8D5C-F444943DA472}" type="pres">
      <dgm:prSet presAssocID="{D835D9BC-3DD2-44C5-A7BE-5C189FCE1440}" presName="textRect" presStyleLbl="revTx" presStyleIdx="0" presStyleCnt="4">
        <dgm:presLayoutVars>
          <dgm:chMax val="1"/>
          <dgm:chPref val="1"/>
        </dgm:presLayoutVars>
      </dgm:prSet>
      <dgm:spPr/>
    </dgm:pt>
    <dgm:pt modelId="{FED80373-5E62-40E7-8D14-33D22CFC2808}" type="pres">
      <dgm:prSet presAssocID="{961FE403-9AEC-40B1-A79E-BA1C2D92CB0A}" presName="sibTrans" presStyleCnt="0"/>
      <dgm:spPr/>
    </dgm:pt>
    <dgm:pt modelId="{42E699D7-8898-4413-867C-C9D8B2D20B5F}" type="pres">
      <dgm:prSet presAssocID="{E3496780-DFE0-4AA1-948C-E14D22D26316}" presName="compNode" presStyleCnt="0"/>
      <dgm:spPr/>
    </dgm:pt>
    <dgm:pt modelId="{5FFFD7C1-E0E3-4257-979B-6FAE370A0072}" type="pres">
      <dgm:prSet presAssocID="{E3496780-DFE0-4AA1-948C-E14D22D263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22AEACBC-D9A7-443F-A007-AEF4C38A7138}" type="pres">
      <dgm:prSet presAssocID="{E3496780-DFE0-4AA1-948C-E14D22D26316}" presName="spaceRect" presStyleCnt="0"/>
      <dgm:spPr/>
    </dgm:pt>
    <dgm:pt modelId="{B0A50E0F-167E-4859-B567-9212A7B7CC19}" type="pres">
      <dgm:prSet presAssocID="{E3496780-DFE0-4AA1-948C-E14D22D26316}" presName="textRect" presStyleLbl="revTx" presStyleIdx="1" presStyleCnt="4">
        <dgm:presLayoutVars>
          <dgm:chMax val="1"/>
          <dgm:chPref val="1"/>
        </dgm:presLayoutVars>
      </dgm:prSet>
      <dgm:spPr/>
    </dgm:pt>
    <dgm:pt modelId="{25118129-AEAA-4C58-A062-BD091D541993}" type="pres">
      <dgm:prSet presAssocID="{500E57EF-2963-4AEA-A7F4-24EA7583923E}" presName="sibTrans" presStyleCnt="0"/>
      <dgm:spPr/>
    </dgm:pt>
    <dgm:pt modelId="{7BC8379D-17EC-4A61-9D0D-EB2CFBA73718}" type="pres">
      <dgm:prSet presAssocID="{F9B6B5CF-EACF-4726-B1C9-424C3703BE7A}" presName="compNode" presStyleCnt="0"/>
      <dgm:spPr/>
    </dgm:pt>
    <dgm:pt modelId="{48A84B47-6A71-4AED-8CF6-80BF2AEDF90F}" type="pres">
      <dgm:prSet presAssocID="{F9B6B5CF-EACF-4726-B1C9-424C3703BE7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066FC16-EAA1-4C46-8637-A4068C7746A3}" type="pres">
      <dgm:prSet presAssocID="{F9B6B5CF-EACF-4726-B1C9-424C3703BE7A}" presName="spaceRect" presStyleCnt="0"/>
      <dgm:spPr/>
    </dgm:pt>
    <dgm:pt modelId="{7301E5F0-F134-4708-9C8F-E15315D4AD6D}" type="pres">
      <dgm:prSet presAssocID="{F9B6B5CF-EACF-4726-B1C9-424C3703BE7A}" presName="textRect" presStyleLbl="revTx" presStyleIdx="2" presStyleCnt="4">
        <dgm:presLayoutVars>
          <dgm:chMax val="1"/>
          <dgm:chPref val="1"/>
        </dgm:presLayoutVars>
      </dgm:prSet>
      <dgm:spPr/>
    </dgm:pt>
    <dgm:pt modelId="{E0FB1231-7583-49FD-80E8-783CD1D0B789}" type="pres">
      <dgm:prSet presAssocID="{64896C77-B549-4568-8F75-18250DCCCC17}" presName="sibTrans" presStyleCnt="0"/>
      <dgm:spPr/>
    </dgm:pt>
    <dgm:pt modelId="{A7D8A825-D5C5-435F-967C-BE4E37963811}" type="pres">
      <dgm:prSet presAssocID="{169BCC93-DD33-428C-9908-2FE8EC6AA76C}" presName="compNode" presStyleCnt="0"/>
      <dgm:spPr/>
    </dgm:pt>
    <dgm:pt modelId="{FA1D73C9-AE14-48B4-871E-F61CBFFB390F}" type="pres">
      <dgm:prSet presAssocID="{169BCC93-DD33-428C-9908-2FE8EC6AA76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893F033-3560-4555-9CB1-654600C3767C}" type="pres">
      <dgm:prSet presAssocID="{169BCC93-DD33-428C-9908-2FE8EC6AA76C}" presName="spaceRect" presStyleCnt="0"/>
      <dgm:spPr/>
    </dgm:pt>
    <dgm:pt modelId="{8FECF571-FEAC-4E0C-8E1D-E3613B1A874A}" type="pres">
      <dgm:prSet presAssocID="{169BCC93-DD33-428C-9908-2FE8EC6AA76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DB3690F-7388-468A-AE3E-35120EE39B7C}" type="presOf" srcId="{E3496780-DFE0-4AA1-948C-E14D22D26316}" destId="{B0A50E0F-167E-4859-B567-9212A7B7CC19}" srcOrd="0" destOrd="0" presId="urn:microsoft.com/office/officeart/2018/2/layout/IconLabelList"/>
    <dgm:cxn modelId="{508A1727-3B05-4C13-B708-D497E9954EA1}" srcId="{8C08750D-D55E-429E-A6AA-2C24F34F9AD8}" destId="{169BCC93-DD33-428C-9908-2FE8EC6AA76C}" srcOrd="3" destOrd="0" parTransId="{EEA5BCCA-9FD6-4502-A438-A8D60FCD24D1}" sibTransId="{7938D8FF-CB1C-431F-8E83-DD2367EDD22D}"/>
    <dgm:cxn modelId="{3D3FAE4E-30AC-4ECD-A960-C37A5C61E311}" srcId="{8C08750D-D55E-429E-A6AA-2C24F34F9AD8}" destId="{D835D9BC-3DD2-44C5-A7BE-5C189FCE1440}" srcOrd="0" destOrd="0" parTransId="{29E15BAD-9C75-4F38-B5FA-F30502B58C46}" sibTransId="{961FE403-9AEC-40B1-A79E-BA1C2D92CB0A}"/>
    <dgm:cxn modelId="{831FC05F-B56C-4A7B-8089-53141D4EE42A}" type="presOf" srcId="{8C08750D-D55E-429E-A6AA-2C24F34F9AD8}" destId="{C80277A1-D818-4EF9-AD3C-9CFA9BADB340}" srcOrd="0" destOrd="0" presId="urn:microsoft.com/office/officeart/2018/2/layout/IconLabelList"/>
    <dgm:cxn modelId="{599A649A-8B31-4E64-88BD-EEEBF02448B0}" type="presOf" srcId="{D835D9BC-3DD2-44C5-A7BE-5C189FCE1440}" destId="{9E01AAFD-01AF-479F-8D5C-F444943DA472}" srcOrd="0" destOrd="0" presId="urn:microsoft.com/office/officeart/2018/2/layout/IconLabelList"/>
    <dgm:cxn modelId="{6537CBBD-CBD5-4A22-804C-CE08A0B6ED4C}" type="presOf" srcId="{F9B6B5CF-EACF-4726-B1C9-424C3703BE7A}" destId="{7301E5F0-F134-4708-9C8F-E15315D4AD6D}" srcOrd="0" destOrd="0" presId="urn:microsoft.com/office/officeart/2018/2/layout/IconLabelList"/>
    <dgm:cxn modelId="{2A45D0D6-23DE-479F-A0D2-B732746FDB34}" type="presOf" srcId="{169BCC93-DD33-428C-9908-2FE8EC6AA76C}" destId="{8FECF571-FEAC-4E0C-8E1D-E3613B1A874A}" srcOrd="0" destOrd="0" presId="urn:microsoft.com/office/officeart/2018/2/layout/IconLabelList"/>
    <dgm:cxn modelId="{0DEEA4EA-4EBE-4049-BF82-7FA69A5DAB5C}" srcId="{8C08750D-D55E-429E-A6AA-2C24F34F9AD8}" destId="{F9B6B5CF-EACF-4726-B1C9-424C3703BE7A}" srcOrd="2" destOrd="0" parTransId="{728E134E-69F2-4466-A7EE-FC21B2556A98}" sibTransId="{64896C77-B549-4568-8F75-18250DCCCC17}"/>
    <dgm:cxn modelId="{BF42E5F5-2640-4DF6-9A9E-C59D7D61C3DD}" srcId="{8C08750D-D55E-429E-A6AA-2C24F34F9AD8}" destId="{E3496780-DFE0-4AA1-948C-E14D22D26316}" srcOrd="1" destOrd="0" parTransId="{80DFD040-E5A4-490F-B752-2EBC3F429903}" sibTransId="{500E57EF-2963-4AEA-A7F4-24EA7583923E}"/>
    <dgm:cxn modelId="{40DDEDA4-D463-4D2C-914B-B7E5E5A68526}" type="presParOf" srcId="{C80277A1-D818-4EF9-AD3C-9CFA9BADB340}" destId="{D1D3B400-1D8D-40B2-9B88-9A54A9E9A7A7}" srcOrd="0" destOrd="0" presId="urn:microsoft.com/office/officeart/2018/2/layout/IconLabelList"/>
    <dgm:cxn modelId="{FE9DEE16-E482-4E99-8B9B-B6FA3E70FBFF}" type="presParOf" srcId="{D1D3B400-1D8D-40B2-9B88-9A54A9E9A7A7}" destId="{0D81FF30-8AD7-4BD8-BB46-7F9B7FF75731}" srcOrd="0" destOrd="0" presId="urn:microsoft.com/office/officeart/2018/2/layout/IconLabelList"/>
    <dgm:cxn modelId="{7AC0D96F-302A-4A90-8574-A6D010DBE473}" type="presParOf" srcId="{D1D3B400-1D8D-40B2-9B88-9A54A9E9A7A7}" destId="{B090339F-0765-4948-BAA4-1D428EDC9ECD}" srcOrd="1" destOrd="0" presId="urn:microsoft.com/office/officeart/2018/2/layout/IconLabelList"/>
    <dgm:cxn modelId="{4E8D4B25-4B41-42F5-8EB9-B41F79E94C8B}" type="presParOf" srcId="{D1D3B400-1D8D-40B2-9B88-9A54A9E9A7A7}" destId="{9E01AAFD-01AF-479F-8D5C-F444943DA472}" srcOrd="2" destOrd="0" presId="urn:microsoft.com/office/officeart/2018/2/layout/IconLabelList"/>
    <dgm:cxn modelId="{64444212-C0E8-4AB1-A0F1-96F5EF7B5657}" type="presParOf" srcId="{C80277A1-D818-4EF9-AD3C-9CFA9BADB340}" destId="{FED80373-5E62-40E7-8D14-33D22CFC2808}" srcOrd="1" destOrd="0" presId="urn:microsoft.com/office/officeart/2018/2/layout/IconLabelList"/>
    <dgm:cxn modelId="{284373F5-2E31-466D-AA93-951A3AAA9D5C}" type="presParOf" srcId="{C80277A1-D818-4EF9-AD3C-9CFA9BADB340}" destId="{42E699D7-8898-4413-867C-C9D8B2D20B5F}" srcOrd="2" destOrd="0" presId="urn:microsoft.com/office/officeart/2018/2/layout/IconLabelList"/>
    <dgm:cxn modelId="{876FC934-1C27-447B-9D48-68C1164BE8A4}" type="presParOf" srcId="{42E699D7-8898-4413-867C-C9D8B2D20B5F}" destId="{5FFFD7C1-E0E3-4257-979B-6FAE370A0072}" srcOrd="0" destOrd="0" presId="urn:microsoft.com/office/officeart/2018/2/layout/IconLabelList"/>
    <dgm:cxn modelId="{6C018A7B-2AAE-46C4-9CC9-6CF6C5685BCC}" type="presParOf" srcId="{42E699D7-8898-4413-867C-C9D8B2D20B5F}" destId="{22AEACBC-D9A7-443F-A007-AEF4C38A7138}" srcOrd="1" destOrd="0" presId="urn:microsoft.com/office/officeart/2018/2/layout/IconLabelList"/>
    <dgm:cxn modelId="{EB1564B7-5C5C-480B-BEF1-AEE7ED382D14}" type="presParOf" srcId="{42E699D7-8898-4413-867C-C9D8B2D20B5F}" destId="{B0A50E0F-167E-4859-B567-9212A7B7CC19}" srcOrd="2" destOrd="0" presId="urn:microsoft.com/office/officeart/2018/2/layout/IconLabelList"/>
    <dgm:cxn modelId="{6E8D12DE-1029-4397-913E-59BDE662828D}" type="presParOf" srcId="{C80277A1-D818-4EF9-AD3C-9CFA9BADB340}" destId="{25118129-AEAA-4C58-A062-BD091D541993}" srcOrd="3" destOrd="0" presId="urn:microsoft.com/office/officeart/2018/2/layout/IconLabelList"/>
    <dgm:cxn modelId="{B911F978-832C-4F64-9B0B-B6C730ECACA8}" type="presParOf" srcId="{C80277A1-D818-4EF9-AD3C-9CFA9BADB340}" destId="{7BC8379D-17EC-4A61-9D0D-EB2CFBA73718}" srcOrd="4" destOrd="0" presId="urn:microsoft.com/office/officeart/2018/2/layout/IconLabelList"/>
    <dgm:cxn modelId="{2AD9E09F-6F0E-4912-B300-0CF53506D750}" type="presParOf" srcId="{7BC8379D-17EC-4A61-9D0D-EB2CFBA73718}" destId="{48A84B47-6A71-4AED-8CF6-80BF2AEDF90F}" srcOrd="0" destOrd="0" presId="urn:microsoft.com/office/officeart/2018/2/layout/IconLabelList"/>
    <dgm:cxn modelId="{A271A043-0323-44EF-9946-6ED56515C92B}" type="presParOf" srcId="{7BC8379D-17EC-4A61-9D0D-EB2CFBA73718}" destId="{0066FC16-EAA1-4C46-8637-A4068C7746A3}" srcOrd="1" destOrd="0" presId="urn:microsoft.com/office/officeart/2018/2/layout/IconLabelList"/>
    <dgm:cxn modelId="{F9D8449A-2287-4F69-A2E8-7D464BD5C3A2}" type="presParOf" srcId="{7BC8379D-17EC-4A61-9D0D-EB2CFBA73718}" destId="{7301E5F0-F134-4708-9C8F-E15315D4AD6D}" srcOrd="2" destOrd="0" presId="urn:microsoft.com/office/officeart/2018/2/layout/IconLabelList"/>
    <dgm:cxn modelId="{64594D31-726D-4FBB-9865-09CDE128264F}" type="presParOf" srcId="{C80277A1-D818-4EF9-AD3C-9CFA9BADB340}" destId="{E0FB1231-7583-49FD-80E8-783CD1D0B789}" srcOrd="5" destOrd="0" presId="urn:microsoft.com/office/officeart/2018/2/layout/IconLabelList"/>
    <dgm:cxn modelId="{23218FAD-C700-4EDA-BFE9-0A3D3C8A1237}" type="presParOf" srcId="{C80277A1-D818-4EF9-AD3C-9CFA9BADB340}" destId="{A7D8A825-D5C5-435F-967C-BE4E37963811}" srcOrd="6" destOrd="0" presId="urn:microsoft.com/office/officeart/2018/2/layout/IconLabelList"/>
    <dgm:cxn modelId="{77C32EC2-C88A-48C2-A365-4565FB09D7FF}" type="presParOf" srcId="{A7D8A825-D5C5-435F-967C-BE4E37963811}" destId="{FA1D73C9-AE14-48B4-871E-F61CBFFB390F}" srcOrd="0" destOrd="0" presId="urn:microsoft.com/office/officeart/2018/2/layout/IconLabelList"/>
    <dgm:cxn modelId="{E700AC7A-87FC-4C4F-A5FA-6993A615FCBF}" type="presParOf" srcId="{A7D8A825-D5C5-435F-967C-BE4E37963811}" destId="{3893F033-3560-4555-9CB1-654600C3767C}" srcOrd="1" destOrd="0" presId="urn:microsoft.com/office/officeart/2018/2/layout/IconLabelList"/>
    <dgm:cxn modelId="{7E07B596-14DB-4C47-B648-459873B38CCF}" type="presParOf" srcId="{A7D8A825-D5C5-435F-967C-BE4E37963811}" destId="{8FECF571-FEAC-4E0C-8E1D-E3613B1A874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1FF30-8AD7-4BD8-BB46-7F9B7FF75731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1AAFD-01AF-479F-8D5C-F444943DA472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Automation</a:t>
          </a:r>
        </a:p>
      </dsp:txBody>
      <dsp:txXfrm>
        <a:off x="569079" y="2427788"/>
        <a:ext cx="2072362" cy="720000"/>
      </dsp:txXfrm>
    </dsp:sp>
    <dsp:sp modelId="{5FFFD7C1-E0E3-4257-979B-6FAE370A0072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50E0F-167E-4859-B567-9212A7B7CC19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“Glue” between services</a:t>
          </a:r>
        </a:p>
      </dsp:txBody>
      <dsp:txXfrm>
        <a:off x="3004105" y="2427788"/>
        <a:ext cx="2072362" cy="720000"/>
      </dsp:txXfrm>
    </dsp:sp>
    <dsp:sp modelId="{48A84B47-6A71-4AED-8CF6-80BF2AEDF90F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1E5F0-F134-4708-9C8F-E15315D4AD6D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Rapid APIs</a:t>
          </a:r>
        </a:p>
      </dsp:txBody>
      <dsp:txXfrm>
        <a:off x="5439131" y="2427788"/>
        <a:ext cx="2072362" cy="720000"/>
      </dsp:txXfrm>
    </dsp:sp>
    <dsp:sp modelId="{FA1D73C9-AE14-48B4-871E-F61CBFFB390F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CF571-FEAC-4E0C-8E1D-E3613B1A874A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Event Stream and Queue processing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3112-5464-1847-BD2B-A74E0B7233F8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84A89-0202-C84C-89C2-0FA9BB2C1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1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29F8D-CD87-074F-9B54-824865C02864}"/>
              </a:ext>
            </a:extLst>
          </p:cNvPr>
          <p:cNvSpPr txBox="1"/>
          <p:nvPr userDrawn="1"/>
        </p:nvSpPr>
        <p:spPr>
          <a:xfrm>
            <a:off x="9982200" y="6356350"/>
            <a:ext cx="286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879D6-B1A3-874F-8107-549C1DB8002A}"/>
              </a:ext>
            </a:extLst>
          </p:cNvPr>
          <p:cNvSpPr txBox="1"/>
          <p:nvPr userDrawn="1"/>
        </p:nvSpPr>
        <p:spPr>
          <a:xfrm>
            <a:off x="9982200" y="6356350"/>
            <a:ext cx="286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14"/>
            <a:ext cx="3183637" cy="553998"/>
          </a:xfrm>
          <a:noFill/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72A08-9B86-9847-8844-C5D3D9CE0F5A}"/>
              </a:ext>
            </a:extLst>
          </p:cNvPr>
          <p:cNvSpPr txBox="1"/>
          <p:nvPr userDrawn="1"/>
        </p:nvSpPr>
        <p:spPr>
          <a:xfrm>
            <a:off x="9982200" y="6356350"/>
            <a:ext cx="286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287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583A-E33B-40C7-BFA1-7AEC1C27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7ACD-3AFA-4AEE-A4B5-2F95F009B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6F4A9-D89B-4F83-B3CF-97B8BEA4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F8AE-B9B3-4D39-B80C-308B1C318FB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0D983-815A-4942-B609-55996D30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606BE-F511-4306-9845-5837C3C4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98092-BE0E-4A5E-8512-9A264395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9FA5B-90B9-8247-ABBB-ECD61A3C4D10}"/>
              </a:ext>
            </a:extLst>
          </p:cNvPr>
          <p:cNvSpPr txBox="1"/>
          <p:nvPr userDrawn="1"/>
        </p:nvSpPr>
        <p:spPr>
          <a:xfrm>
            <a:off x="9982200" y="6356350"/>
            <a:ext cx="286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02B81-B25E-F442-96C5-C77D56BC226E}"/>
              </a:ext>
            </a:extLst>
          </p:cNvPr>
          <p:cNvSpPr txBox="1"/>
          <p:nvPr userDrawn="1"/>
        </p:nvSpPr>
        <p:spPr>
          <a:xfrm>
            <a:off x="9982200" y="6356350"/>
            <a:ext cx="286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62B0-C799-524B-9102-9553B4932C13}"/>
              </a:ext>
            </a:extLst>
          </p:cNvPr>
          <p:cNvSpPr txBox="1"/>
          <p:nvPr userDrawn="1"/>
        </p:nvSpPr>
        <p:spPr>
          <a:xfrm>
            <a:off x="9982200" y="6356350"/>
            <a:ext cx="286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C4BD6-A8DC-7045-A225-99A27E9DEDA2}"/>
              </a:ext>
            </a:extLst>
          </p:cNvPr>
          <p:cNvSpPr txBox="1"/>
          <p:nvPr userDrawn="1"/>
        </p:nvSpPr>
        <p:spPr>
          <a:xfrm>
            <a:off x="9982200" y="6356350"/>
            <a:ext cx="286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5B1D9-B983-A84B-B159-8B8CB99DABAC}"/>
              </a:ext>
            </a:extLst>
          </p:cNvPr>
          <p:cNvSpPr txBox="1"/>
          <p:nvPr userDrawn="1"/>
        </p:nvSpPr>
        <p:spPr>
          <a:xfrm>
            <a:off x="9982200" y="6356350"/>
            <a:ext cx="286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tif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dacore/keda" TargetMode="External"/><Relationship Id="rId2" Type="http://schemas.openxmlformats.org/officeDocument/2006/relationships/hyperlink" Target="https://keda.sh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Best_Bu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dacore/keda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635DF5-33D8-1A43-883F-D81E8DD2F545}"/>
              </a:ext>
            </a:extLst>
          </p:cNvPr>
          <p:cNvSpPr/>
          <p:nvPr/>
        </p:nvSpPr>
        <p:spPr>
          <a:xfrm>
            <a:off x="2220686" y="827314"/>
            <a:ext cx="9731828" cy="58129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D4C74-FABB-C343-8143-74EE3486B156}"/>
              </a:ext>
            </a:extLst>
          </p:cNvPr>
          <p:cNvSpPr txBox="1"/>
          <p:nvPr/>
        </p:nvSpPr>
        <p:spPr>
          <a:xfrm>
            <a:off x="6096000" y="457982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23D42-1B4F-2B43-8515-716CD62AEFFB}"/>
              </a:ext>
            </a:extLst>
          </p:cNvPr>
          <p:cNvSpPr/>
          <p:nvPr/>
        </p:nvSpPr>
        <p:spPr>
          <a:xfrm>
            <a:off x="3173186" y="5208814"/>
            <a:ext cx="1600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KEDA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0B758-CAC4-1748-B1DD-006A8D0BD611}"/>
              </a:ext>
            </a:extLst>
          </p:cNvPr>
          <p:cNvSpPr/>
          <p:nvPr/>
        </p:nvSpPr>
        <p:spPr>
          <a:xfrm>
            <a:off x="5295900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5C537-1AAF-F24F-808B-61730DAF5637}"/>
              </a:ext>
            </a:extLst>
          </p:cNvPr>
          <p:cNvSpPr/>
          <p:nvPr/>
        </p:nvSpPr>
        <p:spPr>
          <a:xfrm>
            <a:off x="7440385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D3A41-4C70-254A-8E15-549498AC567A}"/>
              </a:ext>
            </a:extLst>
          </p:cNvPr>
          <p:cNvSpPr/>
          <p:nvPr/>
        </p:nvSpPr>
        <p:spPr>
          <a:xfrm>
            <a:off x="3173186" y="5894614"/>
            <a:ext cx="1600200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8B0C99-47CF-1441-8CB1-0DF4C881BB68}"/>
              </a:ext>
            </a:extLst>
          </p:cNvPr>
          <p:cNvGrpSpPr/>
          <p:nvPr/>
        </p:nvGrpSpPr>
        <p:grpSpPr>
          <a:xfrm>
            <a:off x="0" y="217714"/>
            <a:ext cx="2422870" cy="2317876"/>
            <a:chOff x="0" y="827314"/>
            <a:chExt cx="2422870" cy="231787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153C4A7-9C7A-7246-B825-9EB8ABD0CD85}"/>
                </a:ext>
              </a:extLst>
            </p:cNvPr>
            <p:cNvSpPr/>
            <p:nvPr/>
          </p:nvSpPr>
          <p:spPr>
            <a:xfrm>
              <a:off x="250371" y="1566762"/>
              <a:ext cx="1545771" cy="15784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Deployment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1EE390CA-8600-A44A-BC5B-96EBC1342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827314"/>
              <a:ext cx="622048" cy="6220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C3F370-B703-8647-B5CA-0ECCFF614C7B}"/>
                </a:ext>
              </a:extLst>
            </p:cNvPr>
            <p:cNvSpPr txBox="1"/>
            <p:nvPr/>
          </p:nvSpPr>
          <p:spPr>
            <a:xfrm>
              <a:off x="519400" y="968440"/>
              <a:ext cx="1903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ScaledObject.yaml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7C9B4D-8793-5245-8A93-4556A8AB114B}"/>
              </a:ext>
            </a:extLst>
          </p:cNvPr>
          <p:cNvGrpSpPr/>
          <p:nvPr/>
        </p:nvGrpSpPr>
        <p:grpSpPr>
          <a:xfrm>
            <a:off x="1393371" y="2770805"/>
            <a:ext cx="1779815" cy="1316390"/>
            <a:chOff x="1371599" y="3603171"/>
            <a:chExt cx="1779815" cy="131639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5FE6AB-4DD1-7F43-9716-2CA20393BB8D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Open envelope">
              <a:extLst>
                <a:ext uri="{FF2B5EF4-FFF2-40B4-BE49-F238E27FC236}">
                  <a16:creationId xmlns:a16="http://schemas.microsoft.com/office/drawing/2014/main" id="{F7E10DFD-0451-8141-88B2-89E1452D9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451810-B336-434E-A43A-3F7CF354B4F6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E4E5631-9C29-C641-9CBB-EE7C57657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676" y="16329"/>
            <a:ext cx="746555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1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635DF5-33D8-1A43-883F-D81E8DD2F545}"/>
              </a:ext>
            </a:extLst>
          </p:cNvPr>
          <p:cNvSpPr/>
          <p:nvPr/>
        </p:nvSpPr>
        <p:spPr>
          <a:xfrm>
            <a:off x="2220686" y="827314"/>
            <a:ext cx="9731828" cy="58129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D4C74-FABB-C343-8143-74EE3486B156}"/>
              </a:ext>
            </a:extLst>
          </p:cNvPr>
          <p:cNvSpPr txBox="1"/>
          <p:nvPr/>
        </p:nvSpPr>
        <p:spPr>
          <a:xfrm>
            <a:off x="6096000" y="457982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23D42-1B4F-2B43-8515-716CD62AEFFB}"/>
              </a:ext>
            </a:extLst>
          </p:cNvPr>
          <p:cNvSpPr/>
          <p:nvPr/>
        </p:nvSpPr>
        <p:spPr>
          <a:xfrm>
            <a:off x="3173186" y="5208814"/>
            <a:ext cx="1600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KEDA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0B758-CAC4-1748-B1DD-006A8D0BD611}"/>
              </a:ext>
            </a:extLst>
          </p:cNvPr>
          <p:cNvSpPr/>
          <p:nvPr/>
        </p:nvSpPr>
        <p:spPr>
          <a:xfrm>
            <a:off x="5295900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5C537-1AAF-F24F-808B-61730DAF5637}"/>
              </a:ext>
            </a:extLst>
          </p:cNvPr>
          <p:cNvSpPr/>
          <p:nvPr/>
        </p:nvSpPr>
        <p:spPr>
          <a:xfrm>
            <a:off x="7440385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D3A41-4C70-254A-8E15-549498AC567A}"/>
              </a:ext>
            </a:extLst>
          </p:cNvPr>
          <p:cNvSpPr/>
          <p:nvPr/>
        </p:nvSpPr>
        <p:spPr>
          <a:xfrm>
            <a:off x="3173186" y="5894614"/>
            <a:ext cx="1600200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8B0C99-47CF-1441-8CB1-0DF4C881BB68}"/>
              </a:ext>
            </a:extLst>
          </p:cNvPr>
          <p:cNvGrpSpPr/>
          <p:nvPr/>
        </p:nvGrpSpPr>
        <p:grpSpPr>
          <a:xfrm>
            <a:off x="0" y="217714"/>
            <a:ext cx="2422870" cy="2317876"/>
            <a:chOff x="0" y="827314"/>
            <a:chExt cx="2422870" cy="231787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153C4A7-9C7A-7246-B825-9EB8ABD0CD85}"/>
                </a:ext>
              </a:extLst>
            </p:cNvPr>
            <p:cNvSpPr/>
            <p:nvPr/>
          </p:nvSpPr>
          <p:spPr>
            <a:xfrm>
              <a:off x="250371" y="1566762"/>
              <a:ext cx="1545771" cy="15784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Deployment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1EE390CA-8600-A44A-BC5B-96EBC1342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827314"/>
              <a:ext cx="622048" cy="6220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C3F370-B703-8647-B5CA-0ECCFF614C7B}"/>
                </a:ext>
              </a:extLst>
            </p:cNvPr>
            <p:cNvSpPr txBox="1"/>
            <p:nvPr/>
          </p:nvSpPr>
          <p:spPr>
            <a:xfrm>
              <a:off x="519400" y="968440"/>
              <a:ext cx="1903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ScaledObject.yaml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7C9B4D-8793-5245-8A93-4556A8AB114B}"/>
              </a:ext>
            </a:extLst>
          </p:cNvPr>
          <p:cNvGrpSpPr/>
          <p:nvPr/>
        </p:nvGrpSpPr>
        <p:grpSpPr>
          <a:xfrm>
            <a:off x="1393371" y="2770805"/>
            <a:ext cx="1779815" cy="1316390"/>
            <a:chOff x="1371599" y="3603171"/>
            <a:chExt cx="1779815" cy="131639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5FE6AB-4DD1-7F43-9716-2CA20393BB8D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Open envelope">
              <a:extLst>
                <a:ext uri="{FF2B5EF4-FFF2-40B4-BE49-F238E27FC236}">
                  <a16:creationId xmlns:a16="http://schemas.microsoft.com/office/drawing/2014/main" id="{F7E10DFD-0451-8141-88B2-89E1452D9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451810-B336-434E-A43A-3F7CF354B4F6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91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635DF5-33D8-1A43-883F-D81E8DD2F545}"/>
              </a:ext>
            </a:extLst>
          </p:cNvPr>
          <p:cNvSpPr/>
          <p:nvPr/>
        </p:nvSpPr>
        <p:spPr>
          <a:xfrm>
            <a:off x="2220686" y="827314"/>
            <a:ext cx="9731828" cy="58129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D4C74-FABB-C343-8143-74EE3486B156}"/>
              </a:ext>
            </a:extLst>
          </p:cNvPr>
          <p:cNvSpPr txBox="1"/>
          <p:nvPr/>
        </p:nvSpPr>
        <p:spPr>
          <a:xfrm>
            <a:off x="6096000" y="457982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23D42-1B4F-2B43-8515-716CD62AEFFB}"/>
              </a:ext>
            </a:extLst>
          </p:cNvPr>
          <p:cNvSpPr/>
          <p:nvPr/>
        </p:nvSpPr>
        <p:spPr>
          <a:xfrm>
            <a:off x="3173186" y="5208814"/>
            <a:ext cx="1600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KEDA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0B758-CAC4-1748-B1DD-006A8D0BD611}"/>
              </a:ext>
            </a:extLst>
          </p:cNvPr>
          <p:cNvSpPr/>
          <p:nvPr/>
        </p:nvSpPr>
        <p:spPr>
          <a:xfrm>
            <a:off x="5295900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5C537-1AAF-F24F-808B-61730DAF5637}"/>
              </a:ext>
            </a:extLst>
          </p:cNvPr>
          <p:cNvSpPr/>
          <p:nvPr/>
        </p:nvSpPr>
        <p:spPr>
          <a:xfrm>
            <a:off x="7440385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D3A41-4C70-254A-8E15-549498AC567A}"/>
              </a:ext>
            </a:extLst>
          </p:cNvPr>
          <p:cNvSpPr/>
          <p:nvPr/>
        </p:nvSpPr>
        <p:spPr>
          <a:xfrm>
            <a:off x="3173186" y="5894614"/>
            <a:ext cx="1600200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2F5A6-8CB3-7248-949B-F76392888F9C}"/>
              </a:ext>
            </a:extLst>
          </p:cNvPr>
          <p:cNvGrpSpPr/>
          <p:nvPr/>
        </p:nvGrpSpPr>
        <p:grpSpPr>
          <a:xfrm>
            <a:off x="1393371" y="2770805"/>
            <a:ext cx="1779815" cy="1316390"/>
            <a:chOff x="1371599" y="3603171"/>
            <a:chExt cx="1779815" cy="13163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F6C1E6-1E39-C64D-81E3-FB8355C859A0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Open envelope">
              <a:extLst>
                <a:ext uri="{FF2B5EF4-FFF2-40B4-BE49-F238E27FC236}">
                  <a16:creationId xmlns:a16="http://schemas.microsoft.com/office/drawing/2014/main" id="{3E399394-0353-0148-91DB-11D4C096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ACD77C-F9DC-2F44-B93E-A2AD753186CA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8B0C99-47CF-1441-8CB1-0DF4C881BB68}"/>
              </a:ext>
            </a:extLst>
          </p:cNvPr>
          <p:cNvGrpSpPr/>
          <p:nvPr/>
        </p:nvGrpSpPr>
        <p:grpSpPr>
          <a:xfrm>
            <a:off x="5017515" y="1469961"/>
            <a:ext cx="2422870" cy="2317876"/>
            <a:chOff x="0" y="827314"/>
            <a:chExt cx="2422870" cy="231787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153C4A7-9C7A-7246-B825-9EB8ABD0CD85}"/>
                </a:ext>
              </a:extLst>
            </p:cNvPr>
            <p:cNvSpPr/>
            <p:nvPr/>
          </p:nvSpPr>
          <p:spPr>
            <a:xfrm>
              <a:off x="250371" y="1566762"/>
              <a:ext cx="1545771" cy="1578428"/>
            </a:xfrm>
            <a:prstGeom prst="roundRect">
              <a:avLst/>
            </a:prstGeom>
            <a:solidFill>
              <a:srgbClr val="4472C4">
                <a:alpha val="21176"/>
              </a:srgb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Deployment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1EE390CA-8600-A44A-BC5B-96EBC1342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827314"/>
              <a:ext cx="622048" cy="6220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C3F370-B703-8647-B5CA-0ECCFF614C7B}"/>
                </a:ext>
              </a:extLst>
            </p:cNvPr>
            <p:cNvSpPr txBox="1"/>
            <p:nvPr/>
          </p:nvSpPr>
          <p:spPr>
            <a:xfrm>
              <a:off x="519400" y="968440"/>
              <a:ext cx="1903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ScaledObject.yaml</a:t>
              </a:r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CDC9D8-7F5F-5A47-A504-D3818C361F33}"/>
              </a:ext>
            </a:extLst>
          </p:cNvPr>
          <p:cNvCxnSpPr/>
          <p:nvPr/>
        </p:nvCxnSpPr>
        <p:spPr>
          <a:xfrm>
            <a:off x="2503714" y="4087195"/>
            <a:ext cx="669472" cy="11216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48861A-CE19-D94D-95F6-FFBCCA29B047}"/>
              </a:ext>
            </a:extLst>
          </p:cNvPr>
          <p:cNvCxnSpPr>
            <a:cxnSpLocks/>
          </p:cNvCxnSpPr>
          <p:nvPr/>
        </p:nvCxnSpPr>
        <p:spPr>
          <a:xfrm>
            <a:off x="4757189" y="5550931"/>
            <a:ext cx="5387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7369C7-C040-1745-8685-63AEEEC52BA2}"/>
              </a:ext>
            </a:extLst>
          </p:cNvPr>
          <p:cNvCxnSpPr>
            <a:cxnSpLocks/>
          </p:cNvCxnSpPr>
          <p:nvPr/>
        </p:nvCxnSpPr>
        <p:spPr>
          <a:xfrm>
            <a:off x="6901674" y="5550931"/>
            <a:ext cx="5387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54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635DF5-33D8-1A43-883F-D81E8DD2F545}"/>
              </a:ext>
            </a:extLst>
          </p:cNvPr>
          <p:cNvSpPr/>
          <p:nvPr/>
        </p:nvSpPr>
        <p:spPr>
          <a:xfrm>
            <a:off x="2220686" y="827314"/>
            <a:ext cx="9731828" cy="58129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D4C74-FABB-C343-8143-74EE3486B156}"/>
              </a:ext>
            </a:extLst>
          </p:cNvPr>
          <p:cNvSpPr txBox="1"/>
          <p:nvPr/>
        </p:nvSpPr>
        <p:spPr>
          <a:xfrm>
            <a:off x="6096000" y="457982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23D42-1B4F-2B43-8515-716CD62AEFFB}"/>
              </a:ext>
            </a:extLst>
          </p:cNvPr>
          <p:cNvSpPr/>
          <p:nvPr/>
        </p:nvSpPr>
        <p:spPr>
          <a:xfrm>
            <a:off x="3173186" y="5208814"/>
            <a:ext cx="1600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KEDA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0B758-CAC4-1748-B1DD-006A8D0BD611}"/>
              </a:ext>
            </a:extLst>
          </p:cNvPr>
          <p:cNvSpPr/>
          <p:nvPr/>
        </p:nvSpPr>
        <p:spPr>
          <a:xfrm>
            <a:off x="5295900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5C537-1AAF-F24F-808B-61730DAF5637}"/>
              </a:ext>
            </a:extLst>
          </p:cNvPr>
          <p:cNvSpPr/>
          <p:nvPr/>
        </p:nvSpPr>
        <p:spPr>
          <a:xfrm>
            <a:off x="7440385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D3A41-4C70-254A-8E15-549498AC567A}"/>
              </a:ext>
            </a:extLst>
          </p:cNvPr>
          <p:cNvSpPr/>
          <p:nvPr/>
        </p:nvSpPr>
        <p:spPr>
          <a:xfrm>
            <a:off x="3173186" y="5894614"/>
            <a:ext cx="1600200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2F5A6-8CB3-7248-949B-F76392888F9C}"/>
              </a:ext>
            </a:extLst>
          </p:cNvPr>
          <p:cNvGrpSpPr/>
          <p:nvPr/>
        </p:nvGrpSpPr>
        <p:grpSpPr>
          <a:xfrm>
            <a:off x="1393371" y="2770805"/>
            <a:ext cx="1779815" cy="1316390"/>
            <a:chOff x="1371599" y="3603171"/>
            <a:chExt cx="1779815" cy="13163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F6C1E6-1E39-C64D-81E3-FB8355C859A0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Open envelope">
              <a:extLst>
                <a:ext uri="{FF2B5EF4-FFF2-40B4-BE49-F238E27FC236}">
                  <a16:creationId xmlns:a16="http://schemas.microsoft.com/office/drawing/2014/main" id="{3E399394-0353-0148-91DB-11D4C096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ACD77C-F9DC-2F44-B93E-A2AD753186CA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8B0C99-47CF-1441-8CB1-0DF4C881BB68}"/>
              </a:ext>
            </a:extLst>
          </p:cNvPr>
          <p:cNvGrpSpPr/>
          <p:nvPr/>
        </p:nvGrpSpPr>
        <p:grpSpPr>
          <a:xfrm>
            <a:off x="5017515" y="1469961"/>
            <a:ext cx="2422870" cy="2317876"/>
            <a:chOff x="0" y="827314"/>
            <a:chExt cx="2422870" cy="231787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153C4A7-9C7A-7246-B825-9EB8ABD0CD85}"/>
                </a:ext>
              </a:extLst>
            </p:cNvPr>
            <p:cNvSpPr/>
            <p:nvPr/>
          </p:nvSpPr>
          <p:spPr>
            <a:xfrm>
              <a:off x="250371" y="1566762"/>
              <a:ext cx="1545771" cy="1578428"/>
            </a:xfrm>
            <a:prstGeom prst="roundRect">
              <a:avLst/>
            </a:prstGeom>
            <a:solidFill>
              <a:srgbClr val="4472C4">
                <a:alpha val="21176"/>
              </a:srgb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Deployment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1EE390CA-8600-A44A-BC5B-96EBC1342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827314"/>
              <a:ext cx="622048" cy="6220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C3F370-B703-8647-B5CA-0ECCFF614C7B}"/>
                </a:ext>
              </a:extLst>
            </p:cNvPr>
            <p:cNvSpPr txBox="1"/>
            <p:nvPr/>
          </p:nvSpPr>
          <p:spPr>
            <a:xfrm>
              <a:off x="519400" y="968440"/>
              <a:ext cx="1903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ScaledObject.yaml</a:t>
              </a:r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CDC9D8-7F5F-5A47-A504-D3818C361F33}"/>
              </a:ext>
            </a:extLst>
          </p:cNvPr>
          <p:cNvCxnSpPr/>
          <p:nvPr/>
        </p:nvCxnSpPr>
        <p:spPr>
          <a:xfrm>
            <a:off x="2503714" y="4087195"/>
            <a:ext cx="669472" cy="11216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48861A-CE19-D94D-95F6-FFBCCA29B047}"/>
              </a:ext>
            </a:extLst>
          </p:cNvPr>
          <p:cNvCxnSpPr>
            <a:cxnSpLocks/>
          </p:cNvCxnSpPr>
          <p:nvPr/>
        </p:nvCxnSpPr>
        <p:spPr>
          <a:xfrm>
            <a:off x="4757189" y="5550931"/>
            <a:ext cx="5387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7369C7-C040-1745-8685-63AEEEC52BA2}"/>
              </a:ext>
            </a:extLst>
          </p:cNvPr>
          <p:cNvCxnSpPr>
            <a:cxnSpLocks/>
          </p:cNvCxnSpPr>
          <p:nvPr/>
        </p:nvCxnSpPr>
        <p:spPr>
          <a:xfrm>
            <a:off x="6901674" y="5550931"/>
            <a:ext cx="5387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8BFD0A-45C3-4846-832B-82A50703568D}"/>
              </a:ext>
            </a:extLst>
          </p:cNvPr>
          <p:cNvSpPr txBox="1"/>
          <p:nvPr/>
        </p:nvSpPr>
        <p:spPr>
          <a:xfrm>
            <a:off x="2974155" y="4182463"/>
            <a:ext cx="3566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How many events are being generated?</a:t>
            </a:r>
          </a:p>
        </p:txBody>
      </p:sp>
    </p:spTree>
    <p:extLst>
      <p:ext uri="{BB962C8B-B14F-4D97-AF65-F5344CB8AC3E}">
        <p14:creationId xmlns:p14="http://schemas.microsoft.com/office/powerpoint/2010/main" val="217283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635DF5-33D8-1A43-883F-D81E8DD2F545}"/>
              </a:ext>
            </a:extLst>
          </p:cNvPr>
          <p:cNvSpPr/>
          <p:nvPr/>
        </p:nvSpPr>
        <p:spPr>
          <a:xfrm>
            <a:off x="2220686" y="827314"/>
            <a:ext cx="9731828" cy="58129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D4C74-FABB-C343-8143-74EE3486B156}"/>
              </a:ext>
            </a:extLst>
          </p:cNvPr>
          <p:cNvSpPr txBox="1"/>
          <p:nvPr/>
        </p:nvSpPr>
        <p:spPr>
          <a:xfrm>
            <a:off x="6096000" y="457982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23D42-1B4F-2B43-8515-716CD62AEFFB}"/>
              </a:ext>
            </a:extLst>
          </p:cNvPr>
          <p:cNvSpPr/>
          <p:nvPr/>
        </p:nvSpPr>
        <p:spPr>
          <a:xfrm>
            <a:off x="3173186" y="5208814"/>
            <a:ext cx="1600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KEDA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0B758-CAC4-1748-B1DD-006A8D0BD611}"/>
              </a:ext>
            </a:extLst>
          </p:cNvPr>
          <p:cNvSpPr/>
          <p:nvPr/>
        </p:nvSpPr>
        <p:spPr>
          <a:xfrm>
            <a:off x="5295900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5C537-1AAF-F24F-808B-61730DAF5637}"/>
              </a:ext>
            </a:extLst>
          </p:cNvPr>
          <p:cNvSpPr/>
          <p:nvPr/>
        </p:nvSpPr>
        <p:spPr>
          <a:xfrm>
            <a:off x="7440385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D3A41-4C70-254A-8E15-549498AC567A}"/>
              </a:ext>
            </a:extLst>
          </p:cNvPr>
          <p:cNvSpPr/>
          <p:nvPr/>
        </p:nvSpPr>
        <p:spPr>
          <a:xfrm>
            <a:off x="3173186" y="5894614"/>
            <a:ext cx="1600200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2F5A6-8CB3-7248-949B-F76392888F9C}"/>
              </a:ext>
            </a:extLst>
          </p:cNvPr>
          <p:cNvGrpSpPr/>
          <p:nvPr/>
        </p:nvGrpSpPr>
        <p:grpSpPr>
          <a:xfrm>
            <a:off x="1393371" y="2770805"/>
            <a:ext cx="1779815" cy="1316390"/>
            <a:chOff x="1371599" y="3603171"/>
            <a:chExt cx="1779815" cy="13163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F6C1E6-1E39-C64D-81E3-FB8355C859A0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Open envelope">
              <a:extLst>
                <a:ext uri="{FF2B5EF4-FFF2-40B4-BE49-F238E27FC236}">
                  <a16:creationId xmlns:a16="http://schemas.microsoft.com/office/drawing/2014/main" id="{3E399394-0353-0148-91DB-11D4C096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ACD77C-F9DC-2F44-B93E-A2AD753186CA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8B0C99-47CF-1441-8CB1-0DF4C881BB68}"/>
              </a:ext>
            </a:extLst>
          </p:cNvPr>
          <p:cNvGrpSpPr/>
          <p:nvPr/>
        </p:nvGrpSpPr>
        <p:grpSpPr>
          <a:xfrm>
            <a:off x="5017515" y="1469961"/>
            <a:ext cx="2422870" cy="2317876"/>
            <a:chOff x="0" y="827314"/>
            <a:chExt cx="2422870" cy="231787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153C4A7-9C7A-7246-B825-9EB8ABD0CD85}"/>
                </a:ext>
              </a:extLst>
            </p:cNvPr>
            <p:cNvSpPr/>
            <p:nvPr/>
          </p:nvSpPr>
          <p:spPr>
            <a:xfrm>
              <a:off x="250371" y="1566762"/>
              <a:ext cx="1545771" cy="1578428"/>
            </a:xfrm>
            <a:prstGeom prst="roundRect">
              <a:avLst/>
            </a:prstGeom>
            <a:solidFill>
              <a:srgbClr val="4472C4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Deployment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1EE390CA-8600-A44A-BC5B-96EBC1342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827314"/>
              <a:ext cx="622048" cy="6220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C3F370-B703-8647-B5CA-0ECCFF614C7B}"/>
                </a:ext>
              </a:extLst>
            </p:cNvPr>
            <p:cNvSpPr txBox="1"/>
            <p:nvPr/>
          </p:nvSpPr>
          <p:spPr>
            <a:xfrm>
              <a:off x="519400" y="968440"/>
              <a:ext cx="1903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ScaledObject.yaml</a:t>
              </a:r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CDC9D8-7F5F-5A47-A504-D3818C361F33}"/>
              </a:ext>
            </a:extLst>
          </p:cNvPr>
          <p:cNvCxnSpPr/>
          <p:nvPr/>
        </p:nvCxnSpPr>
        <p:spPr>
          <a:xfrm>
            <a:off x="2503714" y="4087195"/>
            <a:ext cx="669472" cy="11216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48861A-CE19-D94D-95F6-FFBCCA29B047}"/>
              </a:ext>
            </a:extLst>
          </p:cNvPr>
          <p:cNvCxnSpPr>
            <a:cxnSpLocks/>
          </p:cNvCxnSpPr>
          <p:nvPr/>
        </p:nvCxnSpPr>
        <p:spPr>
          <a:xfrm>
            <a:off x="4757189" y="5550931"/>
            <a:ext cx="5387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7369C7-C040-1745-8685-63AEEEC52BA2}"/>
              </a:ext>
            </a:extLst>
          </p:cNvPr>
          <p:cNvCxnSpPr>
            <a:cxnSpLocks/>
          </p:cNvCxnSpPr>
          <p:nvPr/>
        </p:nvCxnSpPr>
        <p:spPr>
          <a:xfrm>
            <a:off x="6901674" y="5550931"/>
            <a:ext cx="5387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8BFD0A-45C3-4846-832B-82A50703568D}"/>
              </a:ext>
            </a:extLst>
          </p:cNvPr>
          <p:cNvSpPr txBox="1"/>
          <p:nvPr/>
        </p:nvSpPr>
        <p:spPr>
          <a:xfrm>
            <a:off x="2974155" y="4182463"/>
            <a:ext cx="3566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How many events are being generated?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C2B8DB-661D-6B4B-B2BE-F4C8E789F52E}"/>
              </a:ext>
            </a:extLst>
          </p:cNvPr>
          <p:cNvCxnSpPr>
            <a:cxnSpLocks/>
          </p:cNvCxnSpPr>
          <p:nvPr/>
        </p:nvCxnSpPr>
        <p:spPr>
          <a:xfrm flipV="1">
            <a:off x="3212742" y="2955471"/>
            <a:ext cx="2055144" cy="481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Envelope">
            <a:extLst>
              <a:ext uri="{FF2B5EF4-FFF2-40B4-BE49-F238E27FC236}">
                <a16:creationId xmlns:a16="http://schemas.microsoft.com/office/drawing/2014/main" id="{5B6388A9-8A26-3045-9100-DA72AA14C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2392" y="3061329"/>
            <a:ext cx="429596" cy="429596"/>
          </a:xfrm>
          <a:prstGeom prst="rect">
            <a:avLst/>
          </a:prstGeom>
        </p:spPr>
      </p:pic>
      <p:pic>
        <p:nvPicPr>
          <p:cNvPr id="24" name="Graphic 23" descr="Envelope">
            <a:extLst>
              <a:ext uri="{FF2B5EF4-FFF2-40B4-BE49-F238E27FC236}">
                <a16:creationId xmlns:a16="http://schemas.microsoft.com/office/drawing/2014/main" id="{9846EA4A-DBEF-BF42-9D48-ACE8B6780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0336" y="2925339"/>
            <a:ext cx="429596" cy="4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5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635DF5-33D8-1A43-883F-D81E8DD2F545}"/>
              </a:ext>
            </a:extLst>
          </p:cNvPr>
          <p:cNvSpPr/>
          <p:nvPr/>
        </p:nvSpPr>
        <p:spPr>
          <a:xfrm>
            <a:off x="2220686" y="827314"/>
            <a:ext cx="9731828" cy="58129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D4C74-FABB-C343-8143-74EE3486B156}"/>
              </a:ext>
            </a:extLst>
          </p:cNvPr>
          <p:cNvSpPr txBox="1"/>
          <p:nvPr/>
        </p:nvSpPr>
        <p:spPr>
          <a:xfrm>
            <a:off x="6096000" y="457982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23D42-1B4F-2B43-8515-716CD62AEFFB}"/>
              </a:ext>
            </a:extLst>
          </p:cNvPr>
          <p:cNvSpPr/>
          <p:nvPr/>
        </p:nvSpPr>
        <p:spPr>
          <a:xfrm>
            <a:off x="3173186" y="5208814"/>
            <a:ext cx="1600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KEDA Operator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0B758-CAC4-1748-B1DD-006A8D0BD611}"/>
              </a:ext>
            </a:extLst>
          </p:cNvPr>
          <p:cNvSpPr/>
          <p:nvPr/>
        </p:nvSpPr>
        <p:spPr>
          <a:xfrm>
            <a:off x="5295900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071CB6F-F65E-D143-A37F-DAA656564846}"/>
              </a:ext>
            </a:extLst>
          </p:cNvPr>
          <p:cNvSpPr/>
          <p:nvPr/>
        </p:nvSpPr>
        <p:spPr>
          <a:xfrm>
            <a:off x="5572686" y="2514209"/>
            <a:ext cx="1545771" cy="1578428"/>
          </a:xfrm>
          <a:prstGeom prst="roundRect">
            <a:avLst/>
          </a:prstGeom>
          <a:solidFill>
            <a:srgbClr val="4472C4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5C537-1AAF-F24F-808B-61730DAF5637}"/>
              </a:ext>
            </a:extLst>
          </p:cNvPr>
          <p:cNvSpPr/>
          <p:nvPr/>
        </p:nvSpPr>
        <p:spPr>
          <a:xfrm>
            <a:off x="7440385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AEB2A0A-6F0E-D34C-A201-086B1F2E8810}"/>
              </a:ext>
            </a:extLst>
          </p:cNvPr>
          <p:cNvSpPr/>
          <p:nvPr/>
        </p:nvSpPr>
        <p:spPr>
          <a:xfrm>
            <a:off x="5420286" y="2361809"/>
            <a:ext cx="1545771" cy="1578428"/>
          </a:xfrm>
          <a:prstGeom prst="roundRect">
            <a:avLst/>
          </a:prstGeom>
          <a:solidFill>
            <a:srgbClr val="4472C4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D3A41-4C70-254A-8E15-549498AC567A}"/>
              </a:ext>
            </a:extLst>
          </p:cNvPr>
          <p:cNvSpPr/>
          <p:nvPr/>
        </p:nvSpPr>
        <p:spPr>
          <a:xfrm>
            <a:off x="3173186" y="5894614"/>
            <a:ext cx="1600200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A2F5A6-8CB3-7248-949B-F76392888F9C}"/>
              </a:ext>
            </a:extLst>
          </p:cNvPr>
          <p:cNvGrpSpPr/>
          <p:nvPr/>
        </p:nvGrpSpPr>
        <p:grpSpPr>
          <a:xfrm>
            <a:off x="1393371" y="2770805"/>
            <a:ext cx="1779815" cy="1316390"/>
            <a:chOff x="1371599" y="3603171"/>
            <a:chExt cx="1779815" cy="13163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F6C1E6-1E39-C64D-81E3-FB8355C859A0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Open envelope">
              <a:extLst>
                <a:ext uri="{FF2B5EF4-FFF2-40B4-BE49-F238E27FC236}">
                  <a16:creationId xmlns:a16="http://schemas.microsoft.com/office/drawing/2014/main" id="{3E399394-0353-0148-91DB-11D4C096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ACD77C-F9DC-2F44-B93E-A2AD753186CA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8B0C99-47CF-1441-8CB1-0DF4C881BB68}"/>
              </a:ext>
            </a:extLst>
          </p:cNvPr>
          <p:cNvGrpSpPr/>
          <p:nvPr/>
        </p:nvGrpSpPr>
        <p:grpSpPr>
          <a:xfrm>
            <a:off x="5017515" y="1469961"/>
            <a:ext cx="2422870" cy="2317876"/>
            <a:chOff x="0" y="827314"/>
            <a:chExt cx="2422870" cy="231787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153C4A7-9C7A-7246-B825-9EB8ABD0CD85}"/>
                </a:ext>
              </a:extLst>
            </p:cNvPr>
            <p:cNvSpPr/>
            <p:nvPr/>
          </p:nvSpPr>
          <p:spPr>
            <a:xfrm>
              <a:off x="250371" y="1566762"/>
              <a:ext cx="1545771" cy="1578428"/>
            </a:xfrm>
            <a:prstGeom prst="roundRect">
              <a:avLst/>
            </a:prstGeom>
            <a:solidFill>
              <a:srgbClr val="4472C4"/>
            </a:solidFill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Deployment</a:t>
              </a:r>
            </a:p>
          </p:txBody>
        </p:sp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1EE390CA-8600-A44A-BC5B-96EBC1342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827314"/>
              <a:ext cx="622048" cy="6220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C3F370-B703-8647-B5CA-0ECCFF614C7B}"/>
                </a:ext>
              </a:extLst>
            </p:cNvPr>
            <p:cNvSpPr txBox="1"/>
            <p:nvPr/>
          </p:nvSpPr>
          <p:spPr>
            <a:xfrm>
              <a:off x="519400" y="968440"/>
              <a:ext cx="1903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ScaledObject.yaml</a:t>
              </a:r>
              <a:endParaRPr lang="en-US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CDC9D8-7F5F-5A47-A504-D3818C361F33}"/>
              </a:ext>
            </a:extLst>
          </p:cNvPr>
          <p:cNvCxnSpPr/>
          <p:nvPr/>
        </p:nvCxnSpPr>
        <p:spPr>
          <a:xfrm>
            <a:off x="2503714" y="4087195"/>
            <a:ext cx="669472" cy="11216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48861A-CE19-D94D-95F6-FFBCCA29B047}"/>
              </a:ext>
            </a:extLst>
          </p:cNvPr>
          <p:cNvCxnSpPr>
            <a:cxnSpLocks/>
          </p:cNvCxnSpPr>
          <p:nvPr/>
        </p:nvCxnSpPr>
        <p:spPr>
          <a:xfrm>
            <a:off x="4757189" y="5550931"/>
            <a:ext cx="5387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7369C7-C040-1745-8685-63AEEEC52BA2}"/>
              </a:ext>
            </a:extLst>
          </p:cNvPr>
          <p:cNvCxnSpPr>
            <a:cxnSpLocks/>
          </p:cNvCxnSpPr>
          <p:nvPr/>
        </p:nvCxnSpPr>
        <p:spPr>
          <a:xfrm>
            <a:off x="6901674" y="5550931"/>
            <a:ext cx="5387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8BFD0A-45C3-4846-832B-82A50703568D}"/>
              </a:ext>
            </a:extLst>
          </p:cNvPr>
          <p:cNvSpPr txBox="1"/>
          <p:nvPr/>
        </p:nvSpPr>
        <p:spPr>
          <a:xfrm>
            <a:off x="2974155" y="4182463"/>
            <a:ext cx="3566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How many events are being generated?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C2B8DB-661D-6B4B-B2BE-F4C8E789F52E}"/>
              </a:ext>
            </a:extLst>
          </p:cNvPr>
          <p:cNvCxnSpPr>
            <a:cxnSpLocks/>
          </p:cNvCxnSpPr>
          <p:nvPr/>
        </p:nvCxnSpPr>
        <p:spPr>
          <a:xfrm flipV="1">
            <a:off x="3212742" y="2955471"/>
            <a:ext cx="2055144" cy="481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Envelope">
            <a:extLst>
              <a:ext uri="{FF2B5EF4-FFF2-40B4-BE49-F238E27FC236}">
                <a16:creationId xmlns:a16="http://schemas.microsoft.com/office/drawing/2014/main" id="{5B6388A9-8A26-3045-9100-DA72AA14C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2392" y="3061329"/>
            <a:ext cx="429596" cy="429596"/>
          </a:xfrm>
          <a:prstGeom prst="rect">
            <a:avLst/>
          </a:prstGeom>
        </p:spPr>
      </p:pic>
      <p:pic>
        <p:nvPicPr>
          <p:cNvPr id="24" name="Graphic 23" descr="Envelope">
            <a:extLst>
              <a:ext uri="{FF2B5EF4-FFF2-40B4-BE49-F238E27FC236}">
                <a16:creationId xmlns:a16="http://schemas.microsoft.com/office/drawing/2014/main" id="{9846EA4A-DBEF-BF42-9D48-ACE8B6780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0336" y="2925339"/>
            <a:ext cx="429596" cy="4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7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19EDD-D983-334C-B7E3-E98B87134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Core Principles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FA47-B49F-4648-861C-9836151EB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Don’t rebuild anything that Kubernetes offers out of the box</a:t>
            </a:r>
          </a:p>
          <a:p>
            <a:r>
              <a:rPr lang="en-US" sz="2400" dirty="0"/>
              <a:t>Single purpose, simple, non-intrusive</a:t>
            </a:r>
          </a:p>
          <a:p>
            <a:r>
              <a:rPr lang="en-US" sz="2400" dirty="0"/>
              <a:t>Works with any container and any workload</a:t>
            </a:r>
          </a:p>
          <a:p>
            <a:r>
              <a:rPr lang="en-US" sz="2400" dirty="0"/>
              <a:t>Preserve what makes messaging brokers powerful</a:t>
            </a:r>
          </a:p>
          <a:p>
            <a:r>
              <a:rPr lang="en-US" sz="2400" dirty="0"/>
              <a:t>Open and built with community</a:t>
            </a:r>
          </a:p>
        </p:txBody>
      </p:sp>
    </p:spTree>
    <p:extLst>
      <p:ext uri="{BB962C8B-B14F-4D97-AF65-F5344CB8AC3E}">
        <p14:creationId xmlns:p14="http://schemas.microsoft.com/office/powerpoint/2010/main" val="360120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C3B2-B71C-6C4B-B107-CD5809B0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What about long running executions?</a:t>
            </a:r>
          </a:p>
        </p:txBody>
      </p:sp>
    </p:spTree>
    <p:extLst>
      <p:ext uri="{BB962C8B-B14F-4D97-AF65-F5344CB8AC3E}">
        <p14:creationId xmlns:p14="http://schemas.microsoft.com/office/powerpoint/2010/main" val="4025385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E5B9F-17AC-B74E-8EDD-8FBD81F49C8B}"/>
              </a:ext>
            </a:extLst>
          </p:cNvPr>
          <p:cNvSpPr/>
          <p:nvPr/>
        </p:nvSpPr>
        <p:spPr>
          <a:xfrm>
            <a:off x="712177" y="439615"/>
            <a:ext cx="1978269" cy="131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84FE3C-4807-2F4D-950A-52BF753EE477}"/>
              </a:ext>
            </a:extLst>
          </p:cNvPr>
          <p:cNvSpPr/>
          <p:nvPr/>
        </p:nvSpPr>
        <p:spPr>
          <a:xfrm>
            <a:off x="712177" y="2007577"/>
            <a:ext cx="1978269" cy="131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E721FF-B255-1346-B128-B9260BF3B3AA}"/>
              </a:ext>
            </a:extLst>
          </p:cNvPr>
          <p:cNvSpPr/>
          <p:nvPr/>
        </p:nvSpPr>
        <p:spPr>
          <a:xfrm>
            <a:off x="712176" y="3575539"/>
            <a:ext cx="1978269" cy="131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39341-9298-434B-839F-048C7B6680D5}"/>
              </a:ext>
            </a:extLst>
          </p:cNvPr>
          <p:cNvSpPr/>
          <p:nvPr/>
        </p:nvSpPr>
        <p:spPr>
          <a:xfrm>
            <a:off x="712175" y="5143501"/>
            <a:ext cx="1978269" cy="131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273941-571B-5549-A5DF-A4CC396C54BA}"/>
              </a:ext>
            </a:extLst>
          </p:cNvPr>
          <p:cNvSpPr/>
          <p:nvPr/>
        </p:nvSpPr>
        <p:spPr>
          <a:xfrm>
            <a:off x="2977376" y="825190"/>
            <a:ext cx="4705814" cy="490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EC9FA4-141C-F446-8035-123098273552}"/>
              </a:ext>
            </a:extLst>
          </p:cNvPr>
          <p:cNvSpPr/>
          <p:nvPr/>
        </p:nvSpPr>
        <p:spPr>
          <a:xfrm>
            <a:off x="2977376" y="2421673"/>
            <a:ext cx="4705814" cy="490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1762E1-3991-CC4A-85BF-348A33D27129}"/>
              </a:ext>
            </a:extLst>
          </p:cNvPr>
          <p:cNvSpPr/>
          <p:nvPr/>
        </p:nvSpPr>
        <p:spPr>
          <a:xfrm>
            <a:off x="2977376" y="3989635"/>
            <a:ext cx="4705814" cy="490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95B14-F933-004B-8992-D512A47903C6}"/>
              </a:ext>
            </a:extLst>
          </p:cNvPr>
          <p:cNvSpPr/>
          <p:nvPr/>
        </p:nvSpPr>
        <p:spPr>
          <a:xfrm>
            <a:off x="2977376" y="5557597"/>
            <a:ext cx="4705814" cy="490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DF6EE-3705-DA47-9D6B-DF16AE54FF00}"/>
              </a:ext>
            </a:extLst>
          </p:cNvPr>
          <p:cNvSpPr/>
          <p:nvPr/>
        </p:nvSpPr>
        <p:spPr>
          <a:xfrm>
            <a:off x="2977376" y="825190"/>
            <a:ext cx="825190" cy="4906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E8458D-7333-9544-BEE9-1BC1E10255C7}"/>
              </a:ext>
            </a:extLst>
          </p:cNvPr>
          <p:cNvSpPr/>
          <p:nvPr/>
        </p:nvSpPr>
        <p:spPr>
          <a:xfrm>
            <a:off x="2977376" y="2415454"/>
            <a:ext cx="4560848" cy="4906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35AA9C-BCB5-7041-8B65-8B64A0CE71A8}"/>
              </a:ext>
            </a:extLst>
          </p:cNvPr>
          <p:cNvSpPr/>
          <p:nvPr/>
        </p:nvSpPr>
        <p:spPr>
          <a:xfrm>
            <a:off x="2977375" y="3983416"/>
            <a:ext cx="4237463" cy="4906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7CC602-DFF2-BB45-BCEA-209E5FA3CFF4}"/>
              </a:ext>
            </a:extLst>
          </p:cNvPr>
          <p:cNvSpPr/>
          <p:nvPr/>
        </p:nvSpPr>
        <p:spPr>
          <a:xfrm>
            <a:off x="2977375" y="5542155"/>
            <a:ext cx="1773045" cy="5060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54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E5B9F-17AC-B74E-8EDD-8FBD81F49C8B}"/>
              </a:ext>
            </a:extLst>
          </p:cNvPr>
          <p:cNvSpPr/>
          <p:nvPr/>
        </p:nvSpPr>
        <p:spPr>
          <a:xfrm>
            <a:off x="712177" y="439615"/>
            <a:ext cx="1978269" cy="131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84FE3C-4807-2F4D-950A-52BF753EE477}"/>
              </a:ext>
            </a:extLst>
          </p:cNvPr>
          <p:cNvSpPr/>
          <p:nvPr/>
        </p:nvSpPr>
        <p:spPr>
          <a:xfrm>
            <a:off x="712177" y="2007577"/>
            <a:ext cx="1978269" cy="131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E721FF-B255-1346-B128-B9260BF3B3AA}"/>
              </a:ext>
            </a:extLst>
          </p:cNvPr>
          <p:cNvSpPr/>
          <p:nvPr/>
        </p:nvSpPr>
        <p:spPr>
          <a:xfrm>
            <a:off x="712176" y="3575539"/>
            <a:ext cx="1978269" cy="131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39341-9298-434B-839F-048C7B6680D5}"/>
              </a:ext>
            </a:extLst>
          </p:cNvPr>
          <p:cNvSpPr/>
          <p:nvPr/>
        </p:nvSpPr>
        <p:spPr>
          <a:xfrm>
            <a:off x="712175" y="5143501"/>
            <a:ext cx="1978269" cy="131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C465E6-7DC7-2C46-9332-5B580ABD02B4}"/>
              </a:ext>
            </a:extLst>
          </p:cNvPr>
          <p:cNvSpPr/>
          <p:nvPr/>
        </p:nvSpPr>
        <p:spPr>
          <a:xfrm>
            <a:off x="2977376" y="825190"/>
            <a:ext cx="4705814" cy="490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D02067-7E74-C246-8D0D-515020F93AC1}"/>
              </a:ext>
            </a:extLst>
          </p:cNvPr>
          <p:cNvSpPr/>
          <p:nvPr/>
        </p:nvSpPr>
        <p:spPr>
          <a:xfrm>
            <a:off x="2977376" y="2421673"/>
            <a:ext cx="4705814" cy="490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13DB50-C81B-EB4D-A9E8-0C2B0F234930}"/>
              </a:ext>
            </a:extLst>
          </p:cNvPr>
          <p:cNvSpPr/>
          <p:nvPr/>
        </p:nvSpPr>
        <p:spPr>
          <a:xfrm>
            <a:off x="2977376" y="3989635"/>
            <a:ext cx="4705814" cy="490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E3990F-DE33-024C-8335-D018CBC17866}"/>
              </a:ext>
            </a:extLst>
          </p:cNvPr>
          <p:cNvSpPr/>
          <p:nvPr/>
        </p:nvSpPr>
        <p:spPr>
          <a:xfrm>
            <a:off x="2977376" y="5557597"/>
            <a:ext cx="4705814" cy="490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ED2670-D373-6044-9985-CCBC54992F9B}"/>
              </a:ext>
            </a:extLst>
          </p:cNvPr>
          <p:cNvSpPr/>
          <p:nvPr/>
        </p:nvSpPr>
        <p:spPr>
          <a:xfrm>
            <a:off x="2977376" y="825190"/>
            <a:ext cx="825190" cy="4906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7F7F88-820D-894C-AB04-E93FA680229E}"/>
              </a:ext>
            </a:extLst>
          </p:cNvPr>
          <p:cNvSpPr/>
          <p:nvPr/>
        </p:nvSpPr>
        <p:spPr>
          <a:xfrm>
            <a:off x="2977376" y="2415454"/>
            <a:ext cx="4560848" cy="4906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F0E08-2A15-894D-864E-38A51AF66581}"/>
              </a:ext>
            </a:extLst>
          </p:cNvPr>
          <p:cNvSpPr/>
          <p:nvPr/>
        </p:nvSpPr>
        <p:spPr>
          <a:xfrm>
            <a:off x="2977375" y="3983416"/>
            <a:ext cx="4237463" cy="4906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CA6A1-9713-7843-ABE9-F1B2644D04BC}"/>
              </a:ext>
            </a:extLst>
          </p:cNvPr>
          <p:cNvSpPr/>
          <p:nvPr/>
        </p:nvSpPr>
        <p:spPr>
          <a:xfrm>
            <a:off x="2977375" y="5542155"/>
            <a:ext cx="1773045" cy="5060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B230B4-EA1A-6941-8AB8-C8BA43CD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0" y="2298456"/>
            <a:ext cx="6191915" cy="25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30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3582073"/>
            <a:ext cx="10515600" cy="2084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Hollan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PM Manager – Azure Serverless</a:t>
            </a:r>
          </a:p>
          <a:p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jeffhollan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KEDA: Event Driven and Serverless Containers in Kubernetes</a:t>
            </a:r>
          </a:p>
        </p:txBody>
      </p:sp>
    </p:spTree>
    <p:extLst>
      <p:ext uri="{BB962C8B-B14F-4D97-AF65-F5344CB8AC3E}">
        <p14:creationId xmlns:p14="http://schemas.microsoft.com/office/powerpoint/2010/main" val="261267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E40976-F231-5A48-893D-6C5709C8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Long Running Executions + KEDA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DEE6252E-CB24-4267-85AA-96E8EE31E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8C35C-6B61-D94B-83F5-4958AAF73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4" y="1529980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Option 1: Leverage Kubernetes pod lifecycle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Option 2: Use the Scale Jobs functionality of KEDA to create a Kubernetes Job per event</a:t>
            </a:r>
          </a:p>
        </p:txBody>
      </p:sp>
    </p:spTree>
    <p:extLst>
      <p:ext uri="{BB962C8B-B14F-4D97-AF65-F5344CB8AC3E}">
        <p14:creationId xmlns:p14="http://schemas.microsoft.com/office/powerpoint/2010/main" val="4135722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C3B2-B71C-6C4B-B107-CD5809B0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Is this the best way to do event driven?</a:t>
            </a:r>
          </a:p>
        </p:txBody>
      </p:sp>
    </p:spTree>
    <p:extLst>
      <p:ext uri="{BB962C8B-B14F-4D97-AF65-F5344CB8AC3E}">
        <p14:creationId xmlns:p14="http://schemas.microsoft.com/office/powerpoint/2010/main" val="3376949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8D15C1-A747-A240-A875-8B81142080AC}"/>
              </a:ext>
            </a:extLst>
          </p:cNvPr>
          <p:cNvGrpSpPr/>
          <p:nvPr/>
        </p:nvGrpSpPr>
        <p:grpSpPr>
          <a:xfrm>
            <a:off x="2813955" y="3489072"/>
            <a:ext cx="1779815" cy="1316390"/>
            <a:chOff x="1371599" y="3603171"/>
            <a:chExt cx="1779815" cy="13163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22FEA2-F0A3-CD4B-A3D4-AC591B4202F1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Open envelope">
              <a:extLst>
                <a:ext uri="{FF2B5EF4-FFF2-40B4-BE49-F238E27FC236}">
                  <a16:creationId xmlns:a16="http://schemas.microsoft.com/office/drawing/2014/main" id="{B9D2445A-67C0-6C4D-AC65-40F865C05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BF1B09-34EF-8643-BE1F-4C6E3801AE67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59F4852-2E26-8B44-A6AB-846E9914108E}"/>
              </a:ext>
            </a:extLst>
          </p:cNvPr>
          <p:cNvSpPr/>
          <p:nvPr/>
        </p:nvSpPr>
        <p:spPr>
          <a:xfrm>
            <a:off x="5502727" y="3510844"/>
            <a:ext cx="1556657" cy="131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Adapter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A81D55-D919-1B48-9ADE-FA00AA70EDAB}"/>
              </a:ext>
            </a:extLst>
          </p:cNvPr>
          <p:cNvSpPr/>
          <p:nvPr/>
        </p:nvSpPr>
        <p:spPr>
          <a:xfrm>
            <a:off x="7968341" y="3510844"/>
            <a:ext cx="1556657" cy="131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DAAE6-8A9B-9A4B-A458-6BCB0795A8BA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593770" y="4163596"/>
            <a:ext cx="908957" cy="54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2671DA-4EB2-984B-8F6A-068414FE049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059384" y="4169039"/>
            <a:ext cx="908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A553AC-0369-6B4A-AF54-5E4A0DCBBAF4}"/>
              </a:ext>
            </a:extLst>
          </p:cNvPr>
          <p:cNvSpPr txBox="1"/>
          <p:nvPr/>
        </p:nvSpPr>
        <p:spPr>
          <a:xfrm>
            <a:off x="7179128" y="3777153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71AF83-7C44-AC4F-BDC1-891516A3D77E}"/>
              </a:ext>
            </a:extLst>
          </p:cNvPr>
          <p:cNvSpPr txBox="1"/>
          <p:nvPr/>
        </p:nvSpPr>
        <p:spPr>
          <a:xfrm>
            <a:off x="490217" y="3863847"/>
            <a:ext cx="2176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</a:t>
            </a:r>
          </a:p>
          <a:p>
            <a:r>
              <a:rPr lang="en-US" dirty="0"/>
              <a:t>Alternative Approach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9B9269-8AF4-8A40-AA87-01C4DE7908BA}"/>
              </a:ext>
            </a:extLst>
          </p:cNvPr>
          <p:cNvGrpSpPr/>
          <p:nvPr/>
        </p:nvGrpSpPr>
        <p:grpSpPr>
          <a:xfrm>
            <a:off x="2813955" y="1487664"/>
            <a:ext cx="1779815" cy="1316390"/>
            <a:chOff x="1371599" y="3603171"/>
            <a:chExt cx="1779815" cy="131639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50A007-DEA4-8942-AD73-C6000515845A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Open envelope">
              <a:extLst>
                <a:ext uri="{FF2B5EF4-FFF2-40B4-BE49-F238E27FC236}">
                  <a16:creationId xmlns:a16="http://schemas.microsoft.com/office/drawing/2014/main" id="{DF2D07F0-624F-EE46-9F76-80FA9C600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71BED1-3078-3948-9094-3D66BD366116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7C3176A-B752-254A-AF2B-79483E0F7DB3}"/>
              </a:ext>
            </a:extLst>
          </p:cNvPr>
          <p:cNvSpPr txBox="1"/>
          <p:nvPr/>
        </p:nvSpPr>
        <p:spPr>
          <a:xfrm>
            <a:off x="490217" y="1977522"/>
            <a:ext cx="1892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KEDA (and others)</a:t>
            </a:r>
          </a:p>
          <a:p>
            <a:r>
              <a:rPr lang="en-US" dirty="0"/>
              <a:t>Approach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A9D90B-C6F7-A249-B65F-B1ACDE5EA4FE}"/>
              </a:ext>
            </a:extLst>
          </p:cNvPr>
          <p:cNvSpPr/>
          <p:nvPr/>
        </p:nvSpPr>
        <p:spPr>
          <a:xfrm>
            <a:off x="5502727" y="1493107"/>
            <a:ext cx="1556657" cy="131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7B06A5-DE14-E34C-9AC9-3F72E8487CA6}"/>
              </a:ext>
            </a:extLst>
          </p:cNvPr>
          <p:cNvCxnSpPr/>
          <p:nvPr/>
        </p:nvCxnSpPr>
        <p:spPr>
          <a:xfrm>
            <a:off x="4593770" y="2178125"/>
            <a:ext cx="908957" cy="54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AD0EDA4-8087-6049-A53F-E3BC657104B4}"/>
              </a:ext>
            </a:extLst>
          </p:cNvPr>
          <p:cNvSpPr txBox="1"/>
          <p:nvPr/>
        </p:nvSpPr>
        <p:spPr>
          <a:xfrm>
            <a:off x="4887321" y="17928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C4F1E-C079-4049-ABAA-11CE018BC08D}"/>
              </a:ext>
            </a:extLst>
          </p:cNvPr>
          <p:cNvSpPr/>
          <p:nvPr/>
        </p:nvSpPr>
        <p:spPr>
          <a:xfrm>
            <a:off x="5502727" y="4414360"/>
            <a:ext cx="1556657" cy="4194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9819C7-2AD2-C446-B489-BF6B144508FA}"/>
              </a:ext>
            </a:extLst>
          </p:cNvPr>
          <p:cNvSpPr/>
          <p:nvPr/>
        </p:nvSpPr>
        <p:spPr>
          <a:xfrm>
            <a:off x="5502728" y="2421880"/>
            <a:ext cx="1556657" cy="4194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303119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8D15C1-A747-A240-A875-8B81142080AC}"/>
              </a:ext>
            </a:extLst>
          </p:cNvPr>
          <p:cNvGrpSpPr/>
          <p:nvPr/>
        </p:nvGrpSpPr>
        <p:grpSpPr>
          <a:xfrm>
            <a:off x="2813956" y="386833"/>
            <a:ext cx="1779815" cy="1316390"/>
            <a:chOff x="1371599" y="3603171"/>
            <a:chExt cx="1779815" cy="13163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22FEA2-F0A3-CD4B-A3D4-AC591B4202F1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Open envelope">
              <a:extLst>
                <a:ext uri="{FF2B5EF4-FFF2-40B4-BE49-F238E27FC236}">
                  <a16:creationId xmlns:a16="http://schemas.microsoft.com/office/drawing/2014/main" id="{B9D2445A-67C0-6C4D-AC65-40F865C05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BF1B09-34EF-8643-BE1F-4C6E3801AE67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59F4852-2E26-8B44-A6AB-846E9914108E}"/>
              </a:ext>
            </a:extLst>
          </p:cNvPr>
          <p:cNvSpPr/>
          <p:nvPr/>
        </p:nvSpPr>
        <p:spPr>
          <a:xfrm>
            <a:off x="5502728" y="408605"/>
            <a:ext cx="1556657" cy="131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Adapter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A81D55-D919-1B48-9ADE-FA00AA70EDAB}"/>
              </a:ext>
            </a:extLst>
          </p:cNvPr>
          <p:cNvSpPr/>
          <p:nvPr/>
        </p:nvSpPr>
        <p:spPr>
          <a:xfrm>
            <a:off x="7968342" y="408605"/>
            <a:ext cx="1556657" cy="131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DAAE6-8A9B-9A4B-A458-6BCB0795A8BA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593771" y="1061357"/>
            <a:ext cx="908957" cy="54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2671DA-4EB2-984B-8F6A-068414FE049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059385" y="1066800"/>
            <a:ext cx="908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A553AC-0369-6B4A-AF54-5E4A0DCBBAF4}"/>
              </a:ext>
            </a:extLst>
          </p:cNvPr>
          <p:cNvSpPr txBox="1"/>
          <p:nvPr/>
        </p:nvSpPr>
        <p:spPr>
          <a:xfrm>
            <a:off x="7179129" y="67491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17C15-D44D-BE4E-86F6-3144357E66A0}"/>
              </a:ext>
            </a:extLst>
          </p:cNvPr>
          <p:cNvSpPr txBox="1"/>
          <p:nvPr/>
        </p:nvSpPr>
        <p:spPr>
          <a:xfrm>
            <a:off x="827315" y="1894114"/>
            <a:ext cx="10722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doesn’t have to worry about Event Source or Event Source SDKs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/ </a:t>
            </a:r>
            <a:r>
              <a:rPr lang="en-US" dirty="0" err="1"/>
              <a:t>gRPC</a:t>
            </a:r>
            <a:r>
              <a:rPr lang="en-US" dirty="0"/>
              <a:t> all the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can’t leverage native event capabilities (checkpointing, </a:t>
            </a:r>
            <a:r>
              <a:rPr lang="en-US" dirty="0" err="1"/>
              <a:t>deadletter</a:t>
            </a:r>
            <a:r>
              <a:rPr lang="en-US" dirty="0"/>
              <a:t>, sessions, partitions,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context will always be lost in the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and essential patterns like ordering and stream processing become very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Responsibility for the event source mapping falls on the </a:t>
            </a:r>
            <a:r>
              <a:rPr lang="en-US" b="1" dirty="0"/>
              <a:t>operator</a:t>
            </a:r>
            <a:r>
              <a:rPr lang="en-US" dirty="0"/>
              <a:t> and not the </a:t>
            </a:r>
            <a:r>
              <a:rPr lang="en-US" b="1" dirty="0"/>
              <a:t>developer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71AF83-7C44-AC4F-BDC1-891516A3D77E}"/>
              </a:ext>
            </a:extLst>
          </p:cNvPr>
          <p:cNvSpPr txBox="1"/>
          <p:nvPr/>
        </p:nvSpPr>
        <p:spPr>
          <a:xfrm>
            <a:off x="490218" y="761608"/>
            <a:ext cx="2176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</a:t>
            </a:r>
          </a:p>
          <a:p>
            <a:r>
              <a:rPr lang="en-US" dirty="0"/>
              <a:t>Alternative Approach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C4F1E-C079-4049-ABAA-11CE018BC08D}"/>
              </a:ext>
            </a:extLst>
          </p:cNvPr>
          <p:cNvSpPr/>
          <p:nvPr/>
        </p:nvSpPr>
        <p:spPr>
          <a:xfrm>
            <a:off x="5502728" y="1312121"/>
            <a:ext cx="1556657" cy="4194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229244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8D15C1-A747-A240-A875-8B81142080AC}"/>
              </a:ext>
            </a:extLst>
          </p:cNvPr>
          <p:cNvGrpSpPr/>
          <p:nvPr/>
        </p:nvGrpSpPr>
        <p:grpSpPr>
          <a:xfrm>
            <a:off x="2813956" y="386833"/>
            <a:ext cx="1779815" cy="1316390"/>
            <a:chOff x="1371599" y="3603171"/>
            <a:chExt cx="1779815" cy="13163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22FEA2-F0A3-CD4B-A3D4-AC591B4202F1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Open envelope">
              <a:extLst>
                <a:ext uri="{FF2B5EF4-FFF2-40B4-BE49-F238E27FC236}">
                  <a16:creationId xmlns:a16="http://schemas.microsoft.com/office/drawing/2014/main" id="{B9D2445A-67C0-6C4D-AC65-40F865C05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BF1B09-34EF-8643-BE1F-4C6E3801AE67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59F4852-2E26-8B44-A6AB-846E9914108E}"/>
              </a:ext>
            </a:extLst>
          </p:cNvPr>
          <p:cNvSpPr/>
          <p:nvPr/>
        </p:nvSpPr>
        <p:spPr>
          <a:xfrm>
            <a:off x="5502728" y="408605"/>
            <a:ext cx="1556657" cy="131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Adapter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A81D55-D919-1B48-9ADE-FA00AA70EDAB}"/>
              </a:ext>
            </a:extLst>
          </p:cNvPr>
          <p:cNvSpPr/>
          <p:nvPr/>
        </p:nvSpPr>
        <p:spPr>
          <a:xfrm>
            <a:off x="7968342" y="408605"/>
            <a:ext cx="1556657" cy="131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DAAE6-8A9B-9A4B-A458-6BCB0795A8BA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593771" y="1061357"/>
            <a:ext cx="908957" cy="54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2671DA-4EB2-984B-8F6A-068414FE049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059385" y="1066800"/>
            <a:ext cx="908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A553AC-0369-6B4A-AF54-5E4A0DCBBAF4}"/>
              </a:ext>
            </a:extLst>
          </p:cNvPr>
          <p:cNvSpPr txBox="1"/>
          <p:nvPr/>
        </p:nvSpPr>
        <p:spPr>
          <a:xfrm>
            <a:off x="7179129" y="674914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17C15-D44D-BE4E-86F6-3144357E66A0}"/>
              </a:ext>
            </a:extLst>
          </p:cNvPr>
          <p:cNvSpPr txBox="1"/>
          <p:nvPr/>
        </p:nvSpPr>
        <p:spPr>
          <a:xfrm>
            <a:off x="827315" y="1894114"/>
            <a:ext cx="10722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doesn’t have to worry about Event Source or Event Source SDKs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/ </a:t>
            </a:r>
            <a:r>
              <a:rPr lang="en-US" dirty="0" err="1"/>
              <a:t>gRPC</a:t>
            </a:r>
            <a:r>
              <a:rPr lang="en-US" dirty="0"/>
              <a:t> all the things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can’t leverage native event capabilities (checkpointing, </a:t>
            </a:r>
            <a:r>
              <a:rPr lang="en-US" dirty="0" err="1"/>
              <a:t>deadletter</a:t>
            </a:r>
            <a:r>
              <a:rPr lang="en-US" dirty="0"/>
              <a:t>, sessions, partitions,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context will always be lost in the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and essential patterns like ordering and stream processing become very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Responsibility for the event source mapping falls on the </a:t>
            </a:r>
            <a:r>
              <a:rPr lang="en-US" b="1" dirty="0"/>
              <a:t>operator</a:t>
            </a:r>
            <a:r>
              <a:rPr lang="en-US" dirty="0"/>
              <a:t> and not the </a:t>
            </a:r>
            <a:r>
              <a:rPr lang="en-US" b="1" dirty="0"/>
              <a:t>developer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71AF83-7C44-AC4F-BDC1-891516A3D77E}"/>
              </a:ext>
            </a:extLst>
          </p:cNvPr>
          <p:cNvSpPr txBox="1"/>
          <p:nvPr/>
        </p:nvSpPr>
        <p:spPr>
          <a:xfrm>
            <a:off x="490218" y="761608"/>
            <a:ext cx="2176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</a:t>
            </a:r>
          </a:p>
          <a:p>
            <a:r>
              <a:rPr lang="en-US" dirty="0"/>
              <a:t>Alternative Approach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9B9269-8AF4-8A40-AA87-01C4DE7908BA}"/>
              </a:ext>
            </a:extLst>
          </p:cNvPr>
          <p:cNvGrpSpPr/>
          <p:nvPr/>
        </p:nvGrpSpPr>
        <p:grpSpPr>
          <a:xfrm>
            <a:off x="2824841" y="4899937"/>
            <a:ext cx="1779815" cy="1316390"/>
            <a:chOff x="1371599" y="3603171"/>
            <a:chExt cx="1779815" cy="131639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50A007-DEA4-8942-AD73-C6000515845A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Open envelope">
              <a:extLst>
                <a:ext uri="{FF2B5EF4-FFF2-40B4-BE49-F238E27FC236}">
                  <a16:creationId xmlns:a16="http://schemas.microsoft.com/office/drawing/2014/main" id="{DF2D07F0-624F-EE46-9F76-80FA9C600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71BED1-3078-3948-9094-3D66BD366116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7C3176A-B752-254A-AF2B-79483E0F7DB3}"/>
              </a:ext>
            </a:extLst>
          </p:cNvPr>
          <p:cNvSpPr txBox="1"/>
          <p:nvPr/>
        </p:nvSpPr>
        <p:spPr>
          <a:xfrm>
            <a:off x="501103" y="5389795"/>
            <a:ext cx="164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KEDA Approach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A9D90B-C6F7-A249-B65F-B1ACDE5EA4FE}"/>
              </a:ext>
            </a:extLst>
          </p:cNvPr>
          <p:cNvSpPr/>
          <p:nvPr/>
        </p:nvSpPr>
        <p:spPr>
          <a:xfrm>
            <a:off x="5513613" y="4905380"/>
            <a:ext cx="1556657" cy="131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7B06A5-DE14-E34C-9AC9-3F72E8487CA6}"/>
              </a:ext>
            </a:extLst>
          </p:cNvPr>
          <p:cNvCxnSpPr/>
          <p:nvPr/>
        </p:nvCxnSpPr>
        <p:spPr>
          <a:xfrm>
            <a:off x="4604656" y="5590398"/>
            <a:ext cx="908957" cy="54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AD0EDA4-8087-6049-A53F-E3BC657104B4}"/>
              </a:ext>
            </a:extLst>
          </p:cNvPr>
          <p:cNvSpPr txBox="1"/>
          <p:nvPr/>
        </p:nvSpPr>
        <p:spPr>
          <a:xfrm>
            <a:off x="4898207" y="520512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4C4F1E-C079-4049-ABAA-11CE018BC08D}"/>
              </a:ext>
            </a:extLst>
          </p:cNvPr>
          <p:cNvSpPr/>
          <p:nvPr/>
        </p:nvSpPr>
        <p:spPr>
          <a:xfrm>
            <a:off x="5502728" y="1312121"/>
            <a:ext cx="1556657" cy="4194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9819C7-2AD2-C446-B489-BF6B144508FA}"/>
              </a:ext>
            </a:extLst>
          </p:cNvPr>
          <p:cNvSpPr/>
          <p:nvPr/>
        </p:nvSpPr>
        <p:spPr>
          <a:xfrm>
            <a:off x="5513614" y="5834153"/>
            <a:ext cx="1556657" cy="4194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SDK</a:t>
            </a:r>
          </a:p>
        </p:txBody>
      </p:sp>
    </p:spTree>
    <p:extLst>
      <p:ext uri="{BB962C8B-B14F-4D97-AF65-F5344CB8AC3E}">
        <p14:creationId xmlns:p14="http://schemas.microsoft.com/office/powerpoint/2010/main" val="384181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093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98A76-FF12-4843-8470-791C806F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81" y="1109578"/>
            <a:ext cx="6117221" cy="12685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9E2494-C859-0B44-9BC0-6649B4286965}"/>
              </a:ext>
            </a:extLst>
          </p:cNvPr>
          <p:cNvSpPr txBox="1"/>
          <p:nvPr/>
        </p:nvSpPr>
        <p:spPr>
          <a:xfrm>
            <a:off x="16678656" y="4133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2.08333E-7 -1.0988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98A76-FF12-4843-8470-791C806F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66" y="-169312"/>
            <a:ext cx="3470350" cy="7196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9E2494-C859-0B44-9BC0-6649B4286965}"/>
              </a:ext>
            </a:extLst>
          </p:cNvPr>
          <p:cNvSpPr txBox="1"/>
          <p:nvPr/>
        </p:nvSpPr>
        <p:spPr>
          <a:xfrm>
            <a:off x="16678656" y="4133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8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98A76-FF12-4843-8470-791C806F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66" y="-169312"/>
            <a:ext cx="3470350" cy="7196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9E2494-C859-0B44-9BC0-6649B4286965}"/>
              </a:ext>
            </a:extLst>
          </p:cNvPr>
          <p:cNvSpPr txBox="1"/>
          <p:nvPr/>
        </p:nvSpPr>
        <p:spPr>
          <a:xfrm>
            <a:off x="16678656" y="4133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0288A-DC5F-F841-A21C-61A5724B5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536" y="1443101"/>
            <a:ext cx="6342183" cy="2986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04F4E-35AA-CF41-9FF6-27861885CD62}"/>
              </a:ext>
            </a:extLst>
          </p:cNvPr>
          <p:cNvSpPr txBox="1"/>
          <p:nvPr/>
        </p:nvSpPr>
        <p:spPr>
          <a:xfrm>
            <a:off x="5978767" y="878252"/>
            <a:ext cx="53457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With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28548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98A76-FF12-4843-8470-791C806F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66" y="-169312"/>
            <a:ext cx="3470350" cy="7196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9E2494-C859-0B44-9BC0-6649B4286965}"/>
              </a:ext>
            </a:extLst>
          </p:cNvPr>
          <p:cNvSpPr txBox="1"/>
          <p:nvPr/>
        </p:nvSpPr>
        <p:spPr>
          <a:xfrm>
            <a:off x="16678656" y="4133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C65C1-E1EF-584C-9145-F5BF3301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536" y="1443101"/>
            <a:ext cx="6342183" cy="2986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7353C-6680-6A47-8043-E166680D7127}"/>
              </a:ext>
            </a:extLst>
          </p:cNvPr>
          <p:cNvSpPr txBox="1"/>
          <p:nvPr/>
        </p:nvSpPr>
        <p:spPr>
          <a:xfrm>
            <a:off x="5978767" y="878252"/>
            <a:ext cx="53457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With Azure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F031E-164D-954D-94B3-488973B9A484}"/>
              </a:ext>
            </a:extLst>
          </p:cNvPr>
          <p:cNvSpPr txBox="1"/>
          <p:nvPr/>
        </p:nvSpPr>
        <p:spPr>
          <a:xfrm>
            <a:off x="5978769" y="4502420"/>
            <a:ext cx="57443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--docker-only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kubernetes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deploy --name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queueTrigger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--registry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jeffhollan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83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E2656-B5B8-4411-B17E-5F18BCD0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50414"/>
            <a:ext cx="3183637" cy="553998"/>
          </a:xfrm>
          <a:prstGeom prst="rect">
            <a:avLst/>
          </a:prstGeom>
          <a:noFill/>
        </p:spPr>
        <p:txBody>
          <a:bodyPr wrap="square" anchor="ctr">
            <a:normAutofit fontScale="90000"/>
          </a:bodyPr>
          <a:lstStyle/>
          <a:p>
            <a:r>
              <a:rPr lang="en-US" sz="3600">
                <a:solidFill>
                  <a:schemeClr val="bg1"/>
                </a:solidFill>
              </a:rPr>
              <a:t>Serverless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6540E-0DD2-4D4C-8F16-BD2086B1E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marL="0" indent="0">
              <a:spcAft>
                <a:spcPts val="500"/>
              </a:spcAft>
              <a:buNone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Focus on your code – the layers that matter</a:t>
            </a:r>
          </a:p>
          <a:p>
            <a:pPr marL="228600" lvl="1" indent="0">
              <a:spcAft>
                <a:spcPts val="500"/>
              </a:spcAft>
              <a:buNone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Event driven code and scaling</a:t>
            </a:r>
          </a:p>
          <a:p>
            <a:pPr marL="228600" lvl="1" indent="0">
              <a:spcAft>
                <a:spcPts val="500"/>
              </a:spcAft>
              <a:buNone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On-demand compute</a:t>
            </a:r>
          </a:p>
          <a:p>
            <a:pPr marL="228600" lvl="1" indent="0">
              <a:spcAft>
                <a:spcPts val="500"/>
              </a:spcAft>
              <a:buNone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Pay-per-use</a:t>
            </a:r>
          </a:p>
        </p:txBody>
      </p:sp>
    </p:spTree>
    <p:extLst>
      <p:ext uri="{BB962C8B-B14F-4D97-AF65-F5344CB8AC3E}">
        <p14:creationId xmlns:p14="http://schemas.microsoft.com/office/powerpoint/2010/main" val="3080692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0875-FF59-FA49-9831-E5B8B226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BF0B8-2489-F244-845A-1FC03DCAC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📄     </a:t>
            </a:r>
            <a:r>
              <a:rPr lang="en-US" dirty="0">
                <a:hlinkClick r:id="rId2"/>
              </a:rPr>
              <a:t>https://keda.sh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👩‍💻👨‍💻 </a:t>
            </a:r>
            <a:r>
              <a:rPr lang="en-US" dirty="0">
                <a:hlinkClick r:id="rId3"/>
              </a:rPr>
              <a:t>https://github.com/kedacore/keda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📞     Community standups – every Thursday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🎉 Thank you 🎊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1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we see serverless used?</a:t>
            </a:r>
          </a:p>
        </p:txBody>
      </p:sp>
      <p:graphicFrame>
        <p:nvGraphicFramePr>
          <p:cNvPr id="7" name="Title 1">
            <a:extLst>
              <a:ext uri="{FF2B5EF4-FFF2-40B4-BE49-F238E27FC236}">
                <a16:creationId xmlns:a16="http://schemas.microsoft.com/office/drawing/2014/main" id="{84501AA0-BA4A-49D3-BAE0-791CF40C11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3590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32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81FF30-8AD7-4BD8-BB46-7F9B7FF75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D81FF30-8AD7-4BD8-BB46-7F9B7FF75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>
                                            <p:graphicEl>
                                              <a:dgm id="{0D81FF30-8AD7-4BD8-BB46-7F9B7FF75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E01AAFD-01AF-479F-8D5C-F444943DA4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dgm id="{9E01AAFD-01AF-479F-8D5C-F444943DA4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9E01AAFD-01AF-479F-8D5C-F444943DA4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FFD7C1-E0E3-4257-979B-6FAE370A0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5FFFD7C1-E0E3-4257-979B-6FAE370A0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5FFFD7C1-E0E3-4257-979B-6FAE370A00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A50E0F-167E-4859-B567-9212A7B7C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B0A50E0F-167E-4859-B567-9212A7B7C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B0A50E0F-167E-4859-B567-9212A7B7CC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A84B47-6A71-4AED-8CF6-80BF2AEDF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48A84B47-6A71-4AED-8CF6-80BF2AEDF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48A84B47-6A71-4AED-8CF6-80BF2AEDF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01E5F0-F134-4708-9C8F-E15315D4AD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301E5F0-F134-4708-9C8F-E15315D4AD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7301E5F0-F134-4708-9C8F-E15315D4AD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1D73C9-AE14-48B4-871E-F61CBFFB3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FA1D73C9-AE14-48B4-871E-F61CBFFB3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>
                                            <p:graphicEl>
                                              <a:dgm id="{FA1D73C9-AE14-48B4-871E-F61CBFFB39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ECF571-FEAC-4E0C-8E1D-E3613B1A8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8FECF571-FEAC-4E0C-8E1D-E3613B1A8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8FECF571-FEAC-4E0C-8E1D-E3613B1A87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D0A746-661F-F243-AE20-064D26C8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11" y="1456765"/>
            <a:ext cx="8793044" cy="5107724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6A867FE-A47D-7C4E-82DC-1D1B1F38D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7867" y="174273"/>
            <a:ext cx="1272049" cy="875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E0C87-BF40-4649-97F3-180B481425A9}"/>
              </a:ext>
            </a:extLst>
          </p:cNvPr>
          <p:cNvSpPr txBox="1"/>
          <p:nvPr/>
        </p:nvSpPr>
        <p:spPr>
          <a:xfrm>
            <a:off x="5983111" y="2539999"/>
            <a:ext cx="8692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Event Hub / Kafka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66EE6-8E8B-E24C-8C31-6932A5074798}"/>
              </a:ext>
            </a:extLst>
          </p:cNvPr>
          <p:cNvSpPr txBox="1"/>
          <p:nvPr/>
        </p:nvSpPr>
        <p:spPr>
          <a:xfrm>
            <a:off x="6937022" y="5192980"/>
            <a:ext cx="965200" cy="461665"/>
          </a:xfrm>
          <a:prstGeom prst="rect">
            <a:avLst/>
          </a:prstGeom>
          <a:solidFill>
            <a:srgbClr val="DDEB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CosmosDB</a:t>
            </a:r>
            <a:r>
              <a:rPr lang="en-US" sz="1200" dirty="0"/>
              <a:t> / Mongo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6BE39-FF4D-6B40-82B4-D44E4C882F70}"/>
              </a:ext>
            </a:extLst>
          </p:cNvPr>
          <p:cNvSpPr txBox="1"/>
          <p:nvPr/>
        </p:nvSpPr>
        <p:spPr>
          <a:xfrm>
            <a:off x="159045" y="2238325"/>
            <a:ext cx="30818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Must be able to scale to billions of events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an error occurs, Kafka should retry / not checkpoint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Ordering must be preserved</a:t>
            </a:r>
          </a:p>
        </p:txBody>
      </p:sp>
    </p:spTree>
    <p:extLst>
      <p:ext uri="{BB962C8B-B14F-4D97-AF65-F5344CB8AC3E}">
        <p14:creationId xmlns:p14="http://schemas.microsoft.com/office/powerpoint/2010/main" val="183754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7EC363-6DD9-D146-BDFB-17C3DC6B5E03}"/>
              </a:ext>
            </a:extLst>
          </p:cNvPr>
          <p:cNvSpPr txBox="1"/>
          <p:nvPr/>
        </p:nvSpPr>
        <p:spPr>
          <a:xfrm>
            <a:off x="792475" y="965198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Default Kubernetes Scaling is not well suited for Event Driven Applications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35CF40-40D7-084C-AAD3-7E3708AB3262}"/>
              </a:ext>
            </a:extLst>
          </p:cNvPr>
          <p:cNvCxnSpPr/>
          <p:nvPr/>
        </p:nvCxnSpPr>
        <p:spPr>
          <a:xfrm>
            <a:off x="7739743" y="1404257"/>
            <a:ext cx="0" cy="400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C3F53A-3002-194C-848C-97CD4993522A}"/>
              </a:ext>
            </a:extLst>
          </p:cNvPr>
          <p:cNvSpPr txBox="1">
            <a:spLocks/>
          </p:cNvSpPr>
          <p:nvPr/>
        </p:nvSpPr>
        <p:spPr>
          <a:xfrm>
            <a:off x="348095" y="3110478"/>
            <a:ext cx="7654838" cy="55646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It can only react to the symptom, not the cause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27C879-896C-1149-B1DD-AC0A0E0E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758" y="2233385"/>
            <a:ext cx="4270052" cy="23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4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32FF-270C-1346-A6AC-0FEBECA8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496" y="365125"/>
            <a:ext cx="7054303" cy="1325563"/>
          </a:xfrm>
        </p:spPr>
        <p:txBody>
          <a:bodyPr/>
          <a:lstStyle/>
          <a:p>
            <a:r>
              <a:rPr lang="en-US"/>
              <a:t>Kubernetes Event-Driven Autoscaling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9B742-C753-2648-95DC-EF6D7913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6" y="224697"/>
            <a:ext cx="4148930" cy="16166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DFF736-9E6C-7C46-880E-77C9B592867B}"/>
              </a:ext>
            </a:extLst>
          </p:cNvPr>
          <p:cNvSpPr txBox="1"/>
          <p:nvPr/>
        </p:nvSpPr>
        <p:spPr>
          <a:xfrm>
            <a:off x="680731" y="1690688"/>
            <a:ext cx="10063950" cy="496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Monitors the rate of events to </a:t>
            </a:r>
            <a:r>
              <a:rPr lang="en-US" sz="2400" i="1" dirty="0"/>
              <a:t>proactively</a:t>
            </a:r>
            <a:r>
              <a:rPr lang="en-US" sz="2400" b="1" i="1" dirty="0"/>
              <a:t> </a:t>
            </a:r>
            <a:r>
              <a:rPr lang="en-US" sz="2400" dirty="0"/>
              <a:t>scale </a:t>
            </a:r>
            <a:r>
              <a:rPr lang="en-US" sz="2400" b="1" dirty="0"/>
              <a:t>any</a:t>
            </a:r>
            <a:r>
              <a:rPr lang="en-US" sz="2400" dirty="0"/>
              <a:t> container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Feeds the data into the Kubernetes APIs to drive scaling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Allows containers to scale to and from zero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Open source (MIT License) and onboarding to CNCF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Install into any cluster – new or existing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Extensible and pluggable scalers to grab metrics from any event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Azure Service Bus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Azure Event Hubs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Kafka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RabbitMQ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AWS Simple Queue Service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GCP </a:t>
            </a:r>
            <a:r>
              <a:rPr lang="en-US" dirty="0" err="1"/>
              <a:t>PubSub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More…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CFAB59-84C3-8E4D-B3A5-710CBEE96449}"/>
              </a:ext>
            </a:extLst>
          </p:cNvPr>
          <p:cNvSpPr/>
          <p:nvPr/>
        </p:nvSpPr>
        <p:spPr>
          <a:xfrm>
            <a:off x="210152" y="6245389"/>
            <a:ext cx="344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https://github.com/kedacore/keda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1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635DF5-33D8-1A43-883F-D81E8DD2F545}"/>
              </a:ext>
            </a:extLst>
          </p:cNvPr>
          <p:cNvSpPr/>
          <p:nvPr/>
        </p:nvSpPr>
        <p:spPr>
          <a:xfrm>
            <a:off x="2220686" y="827314"/>
            <a:ext cx="9731828" cy="58129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D4C74-FABB-C343-8143-74EE3486B156}"/>
              </a:ext>
            </a:extLst>
          </p:cNvPr>
          <p:cNvSpPr txBox="1"/>
          <p:nvPr/>
        </p:nvSpPr>
        <p:spPr>
          <a:xfrm>
            <a:off x="6096000" y="457982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863028-2423-6A47-A2F9-47E9A6647899}"/>
              </a:ext>
            </a:extLst>
          </p:cNvPr>
          <p:cNvSpPr/>
          <p:nvPr/>
        </p:nvSpPr>
        <p:spPr>
          <a:xfrm>
            <a:off x="3173186" y="5208814"/>
            <a:ext cx="1600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KEDA Operator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C5453-6225-A84B-B1A4-3296E97234C3}"/>
              </a:ext>
            </a:extLst>
          </p:cNvPr>
          <p:cNvSpPr/>
          <p:nvPr/>
        </p:nvSpPr>
        <p:spPr>
          <a:xfrm>
            <a:off x="5295900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03DA0-6D4E-5F4D-A460-A06CD80604BA}"/>
              </a:ext>
            </a:extLst>
          </p:cNvPr>
          <p:cNvSpPr/>
          <p:nvPr/>
        </p:nvSpPr>
        <p:spPr>
          <a:xfrm>
            <a:off x="7440385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614665-F82C-7F46-A8F4-E6E6E83273B1}"/>
              </a:ext>
            </a:extLst>
          </p:cNvPr>
          <p:cNvSpPr/>
          <p:nvPr/>
        </p:nvSpPr>
        <p:spPr>
          <a:xfrm>
            <a:off x="3173186" y="5894614"/>
            <a:ext cx="1600200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Scalers</a:t>
            </a:r>
          </a:p>
        </p:txBody>
      </p:sp>
    </p:spTree>
    <p:extLst>
      <p:ext uri="{BB962C8B-B14F-4D97-AF65-F5344CB8AC3E}">
        <p14:creationId xmlns:p14="http://schemas.microsoft.com/office/powerpoint/2010/main" val="254621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635DF5-33D8-1A43-883F-D81E8DD2F545}"/>
              </a:ext>
            </a:extLst>
          </p:cNvPr>
          <p:cNvSpPr/>
          <p:nvPr/>
        </p:nvSpPr>
        <p:spPr>
          <a:xfrm>
            <a:off x="2220686" y="827314"/>
            <a:ext cx="9731828" cy="58129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D4C74-FABB-C343-8143-74EE3486B156}"/>
              </a:ext>
            </a:extLst>
          </p:cNvPr>
          <p:cNvSpPr txBox="1"/>
          <p:nvPr/>
        </p:nvSpPr>
        <p:spPr>
          <a:xfrm>
            <a:off x="6096000" y="457982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145D87-1ABC-2F41-BFE8-B40254A40692}"/>
              </a:ext>
            </a:extLst>
          </p:cNvPr>
          <p:cNvGrpSpPr/>
          <p:nvPr/>
        </p:nvGrpSpPr>
        <p:grpSpPr>
          <a:xfrm>
            <a:off x="1393371" y="2770805"/>
            <a:ext cx="1779815" cy="1316390"/>
            <a:chOff x="1371599" y="3603171"/>
            <a:chExt cx="1779815" cy="131639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BAD928-5D09-7A4D-8B1C-495B8A932AD4}"/>
                </a:ext>
              </a:extLst>
            </p:cNvPr>
            <p:cNvSpPr/>
            <p:nvPr/>
          </p:nvSpPr>
          <p:spPr>
            <a:xfrm>
              <a:off x="1371599" y="3635829"/>
              <a:ext cx="1779815" cy="12837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Open envelope">
              <a:extLst>
                <a:ext uri="{FF2B5EF4-FFF2-40B4-BE49-F238E27FC236}">
                  <a16:creationId xmlns:a16="http://schemas.microsoft.com/office/drawing/2014/main" id="{B881FF6D-1EA1-E64F-AE22-B1C1BB831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63486" y="3972503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2E1034-9852-8346-8E89-F42ED339C344}"/>
                </a:ext>
              </a:extLst>
            </p:cNvPr>
            <p:cNvSpPr txBox="1"/>
            <p:nvPr/>
          </p:nvSpPr>
          <p:spPr>
            <a:xfrm>
              <a:off x="1611085" y="3603171"/>
              <a:ext cx="1397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Source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709159B-277B-4E4D-BAC6-D597BD3A52AE}"/>
              </a:ext>
            </a:extLst>
          </p:cNvPr>
          <p:cNvSpPr/>
          <p:nvPr/>
        </p:nvSpPr>
        <p:spPr>
          <a:xfrm>
            <a:off x="3173186" y="5208814"/>
            <a:ext cx="1600200" cy="6858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KEDA Operator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E17C3F-6606-5247-A694-B9EB2B77D17A}"/>
              </a:ext>
            </a:extLst>
          </p:cNvPr>
          <p:cNvSpPr/>
          <p:nvPr/>
        </p:nvSpPr>
        <p:spPr>
          <a:xfrm>
            <a:off x="5295900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408EC-0309-3F4D-A3E1-4A5E6B5A9393}"/>
              </a:ext>
            </a:extLst>
          </p:cNvPr>
          <p:cNvSpPr/>
          <p:nvPr/>
        </p:nvSpPr>
        <p:spPr>
          <a:xfrm>
            <a:off x="7440385" y="5208814"/>
            <a:ext cx="1600200" cy="685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C0EA51-E23D-F344-A7AE-D7B5A59A135F}"/>
              </a:ext>
            </a:extLst>
          </p:cNvPr>
          <p:cNvSpPr/>
          <p:nvPr/>
        </p:nvSpPr>
        <p:spPr>
          <a:xfrm>
            <a:off x="3173186" y="5894614"/>
            <a:ext cx="1600200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Scalers</a:t>
            </a:r>
          </a:p>
        </p:txBody>
      </p:sp>
    </p:spTree>
    <p:extLst>
      <p:ext uri="{BB962C8B-B14F-4D97-AF65-F5344CB8AC3E}">
        <p14:creationId xmlns:p14="http://schemas.microsoft.com/office/powerpoint/2010/main" val="2126546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656</Words>
  <Application>Microsoft Macintosh PowerPoint</Application>
  <PresentationFormat>Widescreen</PresentationFormat>
  <Paragraphs>187</Paragraphs>
  <Slides>30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Serverless</vt:lpstr>
      <vt:lpstr>PowerPoint Presentation</vt:lpstr>
      <vt:lpstr>PowerPoint Presentation</vt:lpstr>
      <vt:lpstr>PowerPoint Presentation</vt:lpstr>
      <vt:lpstr>Kubernetes Event-Driven Autoscaling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 Principles</vt:lpstr>
      <vt:lpstr>What about long running executions?</vt:lpstr>
      <vt:lpstr>PowerPoint Presentation</vt:lpstr>
      <vt:lpstr>PowerPoint Presentation</vt:lpstr>
      <vt:lpstr>Long Running Executions + KEDA</vt:lpstr>
      <vt:lpstr>Is this the best way to do event driven?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Hollan</dc:creator>
  <cp:lastModifiedBy>Jeff Hollan</cp:lastModifiedBy>
  <cp:revision>1</cp:revision>
  <dcterms:created xsi:type="dcterms:W3CDTF">2019-11-20T20:51:07Z</dcterms:created>
  <dcterms:modified xsi:type="dcterms:W3CDTF">2019-11-20T21:03:11Z</dcterms:modified>
</cp:coreProperties>
</file>